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ec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ec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ec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ec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bgerundetes Rechtec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bgerundetes Rechtec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ec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ec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6" name="Datumsplatzhalt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8" name="Fußzeilenplatzhalt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ec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ec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ec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bgerundetes Rechtec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bgerundetes Rechtec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ec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ec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ec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ec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ec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ec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D4F6A3D-E523-48D0-84E4-1DB9CA0914FC}" type="datetimeFigureOut">
              <a:rPr lang="de-DE" smtClean="0"/>
              <a:pPr/>
              <a:t>23.04.2018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027B5C5-9064-4A49-8D0A-7AB0DFAF015C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Darstellen und Gestalten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 smtClean="0"/>
          </a:p>
          <a:p>
            <a:r>
              <a:rPr lang="de-DE" dirty="0" smtClean="0"/>
              <a:t>Grundlegender Aufbau des neuen Fachs im Wahlpflichtbereich II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Konzeption des Fachs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Unterteilung in zwei Bereiche:</a:t>
            </a:r>
          </a:p>
          <a:p>
            <a:pPr>
              <a:buNone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Darstellen  	(Jahrgangsstufe 8)</a:t>
            </a:r>
          </a:p>
          <a:p>
            <a:pPr lvl="1">
              <a:buNone/>
            </a:pPr>
            <a:endParaRPr lang="de-DE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de-DE" dirty="0" smtClean="0">
                <a:solidFill>
                  <a:schemeClr val="accent1">
                    <a:lumMod val="50000"/>
                  </a:schemeClr>
                </a:solidFill>
              </a:rPr>
              <a:t>Gestalten	(Jahrgangsstufe 9)</a:t>
            </a:r>
            <a:endParaRPr lang="de-DE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066800"/>
          </a:xfrm>
        </p:spPr>
        <p:txBody>
          <a:bodyPr/>
          <a:lstStyle/>
          <a:p>
            <a:r>
              <a:rPr lang="de-DE" dirty="0" smtClean="0"/>
              <a:t>Der Bereich „Darstellen“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23528" y="1700808"/>
            <a:ext cx="8229600" cy="432511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Symbol" pitchFamily="18" charset="2"/>
              <a:buChar char="-"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Schwerpunkt „Theater“</a:t>
            </a:r>
          </a:p>
          <a:p>
            <a:pPr marL="342900" indent="-342900">
              <a:buNone/>
            </a:pPr>
            <a:endParaRPr lang="de-DE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de-DE" sz="3200" dirty="0" err="1" smtClean="0">
                <a:solidFill>
                  <a:schemeClr val="accent1">
                    <a:lumMod val="50000"/>
                  </a:schemeClr>
                </a:solidFill>
              </a:rPr>
              <a:t>Phasierung</a:t>
            </a: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 des gesamten Schuljahres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Impulsphase (z.B. Warm </a:t>
            </a:r>
            <a:r>
              <a:rPr lang="de-DE" sz="2400" dirty="0" err="1" smtClean="0">
                <a:solidFill>
                  <a:schemeClr val="accent1">
                    <a:lumMod val="50000"/>
                  </a:schemeClr>
                </a:solidFill>
              </a:rPr>
              <a:t>Ups</a:t>
            </a: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, Bühnenpräsenz)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Experimentier- und Verdichtungsphase (z. B. Findung des Rahmenthemas, Szenenentwicklung)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Entscheidungsphase ( z. B. Zusammenführung der Szenen, vertieftes Proben, Bühnenbild + Technik)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Präsentationsphase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de-DE" sz="2400" dirty="0" smtClean="0">
                <a:solidFill>
                  <a:schemeClr val="accent1">
                    <a:lumMod val="50000"/>
                  </a:schemeClr>
                </a:solidFill>
              </a:rPr>
              <a:t>Auswertungsphase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066800"/>
          </a:xfrm>
        </p:spPr>
        <p:txBody>
          <a:bodyPr/>
          <a:lstStyle/>
          <a:p>
            <a:r>
              <a:rPr lang="de-DE" dirty="0" smtClean="0"/>
              <a:t>Der Bereich „Darstellen“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Symbol" pitchFamily="18" charset="2"/>
              <a:buChar char="-"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Am Ende soll ein Produkt entstanden sein (z.B. kleines Improvisationsstück/ kleines Theaterstück/ etc.)</a:t>
            </a:r>
          </a:p>
          <a:p>
            <a:pPr marL="342900" indent="-342900">
              <a:buNone/>
            </a:pPr>
            <a:endParaRPr lang="de-DE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>
              <a:buFont typeface="Symbol" pitchFamily="18" charset="2"/>
              <a:buChar char="-"/>
            </a:pP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Der Aufführungsrahmen ist variabel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de-DE" dirty="0" smtClean="0"/>
              <a:t>Der Bereich „Gestalten“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rmAutofit/>
          </a:bodyPr>
          <a:lstStyle/>
          <a:p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Die Gestaltung bzw. Schwerpunktsetzung dieses Bereichs obliegt der jeweils durchführenden Lehrkraft</a:t>
            </a:r>
          </a:p>
          <a:p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Themen und Vorgehen können somit je nach Kurs variieren</a:t>
            </a:r>
          </a:p>
          <a:p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Dies sollte von den </a:t>
            </a:r>
            <a:r>
              <a:rPr lang="de-DE" sz="3200" dirty="0" err="1" smtClean="0">
                <a:solidFill>
                  <a:schemeClr val="accent1">
                    <a:lumMod val="50000"/>
                  </a:schemeClr>
                </a:solidFill>
              </a:rPr>
              <a:t>SuS</a:t>
            </a: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 bei der Wahl bedacht werden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/>
          <a:lstStyle/>
          <a:p>
            <a:r>
              <a:rPr lang="de-DE" dirty="0" smtClean="0"/>
              <a:t>Der Bereich „Gestalten“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Mögliche Schwerpunktsetzungen:</a:t>
            </a:r>
          </a:p>
          <a:p>
            <a:pPr lvl="1"/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Fotografie</a:t>
            </a:r>
          </a:p>
          <a:p>
            <a:pPr lvl="1"/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Ästhetische Forschung</a:t>
            </a:r>
          </a:p>
          <a:p>
            <a:pPr lvl="1"/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Kreatives Schreiben</a:t>
            </a:r>
          </a:p>
          <a:p>
            <a:endParaRPr lang="de-DE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Gewünscht sind auch fächerübergreifende Kooperationen (z.B. Geschichte, Physik, Informatik, etc.)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Das Fach „Darstellen und Gestalten“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585696"/>
          </a:xfrm>
        </p:spPr>
        <p:txBody>
          <a:bodyPr>
            <a:noAutofit/>
          </a:bodyPr>
          <a:lstStyle/>
          <a:p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Reguläres Fach des Wahlpflichtbereichs:</a:t>
            </a:r>
          </a:p>
          <a:p>
            <a:pPr lvl="1"/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Es werden zwei schriftliche Leistungsüberprüfungen pro Halbjahr durchgeführt</a:t>
            </a:r>
          </a:p>
          <a:p>
            <a:pPr lvl="1"/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Die Anzahl der </a:t>
            </a:r>
            <a:r>
              <a:rPr lang="de-DE" sz="3200" dirty="0" err="1" smtClean="0">
                <a:solidFill>
                  <a:schemeClr val="accent1">
                    <a:lumMod val="50000"/>
                  </a:schemeClr>
                </a:solidFill>
              </a:rPr>
              <a:t>SuS</a:t>
            </a: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 pro Kurs wird aufgrund </a:t>
            </a:r>
            <a:r>
              <a:rPr lang="de-DE" sz="3200" smtClean="0">
                <a:solidFill>
                  <a:schemeClr val="accent1">
                    <a:lumMod val="50000"/>
                  </a:schemeClr>
                </a:solidFill>
              </a:rPr>
              <a:t>der Konzeption </a:t>
            </a:r>
            <a:r>
              <a:rPr lang="de-DE" sz="3200" dirty="0" smtClean="0">
                <a:solidFill>
                  <a:schemeClr val="accent1">
                    <a:lumMod val="50000"/>
                  </a:schemeClr>
                </a:solidFill>
              </a:rPr>
              <a:t>des Fachs beschränkt (keine Garantie bei Wahl; evtl. Zweitwahl)</a:t>
            </a:r>
            <a:endParaRPr lang="de-DE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hea">
  <a:themeElements>
    <a:clrScheme name="Rhea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Rhea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210</Words>
  <Application>Microsoft Office PowerPoint</Application>
  <PresentationFormat>Bildschirmpräsentation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Rhea</vt:lpstr>
      <vt:lpstr>Darstellen und Gestalten</vt:lpstr>
      <vt:lpstr>Konzeption des Fachs</vt:lpstr>
      <vt:lpstr>Der Bereich „Darstellen“</vt:lpstr>
      <vt:lpstr>Der Bereich „Darstellen“</vt:lpstr>
      <vt:lpstr>Der Bereich „Gestalten“</vt:lpstr>
      <vt:lpstr>Der Bereich „Gestalten“</vt:lpstr>
      <vt:lpstr>Das Fach „Darstellen und Gestalten“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Darstellen und Gestalten</dc:title>
  <dc:creator>Sarah Zwarg</dc:creator>
  <cp:lastModifiedBy>Lehrer</cp:lastModifiedBy>
  <cp:revision>50</cp:revision>
  <dcterms:created xsi:type="dcterms:W3CDTF">2018-04-21T12:39:19Z</dcterms:created>
  <dcterms:modified xsi:type="dcterms:W3CDTF">2018-04-23T16:43:26Z</dcterms:modified>
</cp:coreProperties>
</file>