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/>
    <p:restoredTop sz="94786"/>
  </p:normalViewPr>
  <p:slideViewPr>
    <p:cSldViewPr snapToGrid="0">
      <p:cViewPr varScale="1">
        <p:scale>
          <a:sx n="68" d="100"/>
          <a:sy n="68" d="100"/>
        </p:scale>
        <p:origin x="6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BAB23-6436-D244-A233-66937EEB5CB5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D307-E98F-7B40-B565-0CB36D7E6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10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ED307-E98F-7B40-B565-0CB36D7E693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41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79446-7894-9642-0524-3BA4565F3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E080CF-76F2-F891-3016-950C3EE5C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DE6E59-AEC9-4CDF-2ADC-26A54C9C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F19B31-9D2E-473B-3EE8-D4C473D5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4D1471-B7DA-829E-644F-A5600CE1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46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3C11-8745-5EAD-C96B-61BDF607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5CF2DE-9D83-64E7-6220-D76313C49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8434FA-2D08-0ADF-5C81-F11CEC4E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040176-ABE5-E6D4-0355-D4E58F3B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B0E83B-09D3-3292-B8F1-71DBBF27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4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A76F44-624D-4866-A03B-647172230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F7DD7E-D08C-DA44-935D-BD27819FB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07588D-5F9D-27F1-B5C2-F083CED3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31E16F-714E-5F3E-7465-61809C3E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99DF8B-3C94-49CC-CC4F-F5F8C63F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8CF9A-C7BE-712A-3C75-6B0B25BF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7FA629-3F30-52FE-DF8C-147AA0FAE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7B0C75-2FA4-F4B7-DD0F-460F1398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189AFD-20AC-614A-2603-F7125537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8B73A-2CD3-33F7-9E38-428819B7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36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31B90-B3AE-B9C0-715A-D950F0D2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5635B9-A583-5DFE-705C-D4DB0E5DC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02497-80F4-D6FA-6C6F-B87555AE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D703CB-BB05-B903-6368-A6AA4CE5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010DD6-D0D9-DFED-15A8-6C3E4217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3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E9B50-892D-66CE-2557-EA3E6D2A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E8398-41F1-1096-65EA-87B58AD0D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FEAF38-9274-7C61-3072-D91BB562E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12AA1E-0B59-C911-2F0C-E5CC344E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7C159B-303A-A857-ABEE-8BD5CD36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D4DD85-E307-22E2-05A1-C43C2854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8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D5DD1-C642-8686-B1D2-88DFC944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56D3E5-014D-BC4C-AA02-1F9061A0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C9986A-EFE0-B42B-AC3C-9B40531A7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11AD39E-385E-055A-55C5-3907C76E4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0160D9-29C0-8B89-8B50-F5044B506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2ED1E1-28B7-BFF3-0DF4-20930586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2340770-75EB-163D-8A88-2F83B68F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C2F054-C6AC-F3BF-CB5E-26C29446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77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A64FE-59AE-57A1-1C39-0BF3C8B6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0BC11A-86BD-A6B9-D9D1-1B52EDB4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D6338D-B35E-2474-E68E-3E271372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BB44EE-7FEC-0067-0448-E5B13DE2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55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8F8417-B6B2-8554-1212-4CC2E9E9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73A2C3-7EA0-CCC4-43FD-55A27816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16072A-3EED-4D2F-3485-2D8299EE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52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C3B49-C37D-B634-8927-7E30F174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D85E6-A7D9-596D-23B5-49F8648C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830B8C-1DD8-A6E2-983F-6FA212C32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133368-F12B-2832-E801-27FAF779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77BB61-5587-FE82-0DCF-77C8731A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4713B7-4E26-413C-DDF5-650F3C17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39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353D8-4450-B751-5D12-3F166FCB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5025C8-2406-9F4D-E8DC-44CC3163E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4D6782-537D-1C44-F2BE-993BC95C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FFAF23-6FD4-BBF4-D644-944BBB4A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829F83-0200-5595-FFF9-7BC301FD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CFEA15-D527-36D6-DC90-AAD5E994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63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1E5BBDC-11A3-51F6-B12F-27B18D61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172D18-8946-1090-189E-32DDC878B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BC6780-6616-0EB8-53F4-D5BC1C1E4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7732-9299-A841-BA63-1068775E7F8D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3051D-E01E-C3B8-583E-F3805A39B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E5D7CC-6C87-CFAF-6841-F6065870D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EEC3-0210-4542-892A-37A21BD34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65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BA326-C7D1-48C1-D9D3-2744BF02E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Darstellen und Gestalten :</a:t>
            </a:r>
            <a:b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FBC263-771E-8D5B-DF69-E976D8BC4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00"/>
                </a:solidFill>
                <a:latin typeface="Gill Sans MT" panose="020B0502020104020203" pitchFamily="34" charset="77"/>
              </a:rPr>
              <a:t>das</a:t>
            </a:r>
            <a:r>
              <a:rPr lang="de-DE" b="1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kreative Angebot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2BC128-1FDC-248D-5A06-F8E8A67ED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2" y="2988469"/>
            <a:ext cx="2026636" cy="1441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2E4B7C4-367E-56A0-8A54-924034217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008" y="2988469"/>
            <a:ext cx="203428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1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C12E1-145F-C72A-4054-86A1FB87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1. Gestalten</a:t>
            </a:r>
            <a:b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</a:br>
            <a:r>
              <a:rPr lang="de-DE" sz="3100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Fächerübergreifende Verknüpfung im Fach </a:t>
            </a:r>
            <a:r>
              <a:rPr lang="de-DE" sz="3100" b="1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DuG</a:t>
            </a:r>
            <a:r>
              <a:rPr lang="de-DE" sz="3100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- </a:t>
            </a:r>
            <a:br>
              <a:rPr lang="de-DE" sz="3100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de-DE" sz="3100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Fotografie</a:t>
            </a:r>
            <a:b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A2BAA5-8714-4BF3-413C-8B940506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75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Geschichte - </a:t>
            </a: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Geschichte der Kunstform Fotografie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Wichtige Personen (</a:t>
            </a:r>
            <a:r>
              <a:rPr lang="de-D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Nicephore</a:t>
            </a: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Nièpce</a:t>
            </a: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– Louis Daguerre, etc.)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Wichtige Erfindungen (</a:t>
            </a:r>
            <a:r>
              <a:rPr lang="de-D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Camera</a:t>
            </a: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obscura – </a:t>
            </a:r>
            <a:r>
              <a:rPr lang="de-D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Zellluloidfilm</a:t>
            </a: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Wichtige Momente (Serienbild von galoppierendem Pferd)</a:t>
            </a:r>
          </a:p>
          <a:p>
            <a:pPr>
              <a:spcAft>
                <a:spcPts val="75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Physik</a:t>
            </a: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Strahlengang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Lichtbrechung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Farbigkeit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Aufnahmetechnik</a:t>
            </a: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42C74D-76C9-BDD4-03F5-D884FD0B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171" y="230188"/>
            <a:ext cx="186370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0BD0CF21-64D2-45D5-B346-A8EBD88A10B7}"/>
              </a:ext>
            </a:extLst>
          </p:cNvPr>
          <p:cNvSpPr txBox="1"/>
          <p:nvPr/>
        </p:nvSpPr>
        <p:spPr>
          <a:xfrm>
            <a:off x="434898" y="189572"/>
            <a:ext cx="8714677" cy="646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Symbol" pitchFamily="2" charset="2"/>
              </a:rPr>
              <a:t>B</a:t>
            </a: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lende</a:t>
            </a:r>
            <a:endParaRPr lang="de-DE" dirty="0">
              <a:solidFill>
                <a:srgbClr val="000000"/>
              </a:solidFill>
              <a:effectLst/>
              <a:latin typeface="Symbol" pitchFamily="2" charset="2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Belichtungszeit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Empfindlichkeit</a:t>
            </a:r>
          </a:p>
          <a:p>
            <a:pPr>
              <a:spcAft>
                <a:spcPts val="75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Biologie</a:t>
            </a:r>
            <a:endParaRPr lang="de-D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Das Auge </a:t>
            </a:r>
          </a:p>
          <a:p>
            <a:pPr>
              <a:spcAft>
                <a:spcPts val="75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Chemie</a:t>
            </a:r>
            <a:endParaRPr lang="de-D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Negativ – die Entstehung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Die Entwicklung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Abzüge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Filmtechnik</a:t>
            </a:r>
          </a:p>
          <a:p>
            <a:pPr>
              <a:spcAft>
                <a:spcPts val="75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Kunst</a:t>
            </a:r>
            <a:endParaRPr lang="de-D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Bildkomposition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Gestaltungsregeln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Bildanalyse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Bildstile versch. Künstler (Kunst-Geschichte)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Portfolio aus Fotos zu den verschiedenen Genres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Inszenierte Fotografie</a:t>
            </a:r>
          </a:p>
        </p:txBody>
      </p:sp>
    </p:spTree>
    <p:extLst>
      <p:ext uri="{BB962C8B-B14F-4D97-AF65-F5344CB8AC3E}">
        <p14:creationId xmlns:p14="http://schemas.microsoft.com/office/powerpoint/2010/main" val="424163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59776BA-686C-8953-79F9-7EF67C19F02D}"/>
              </a:ext>
            </a:extLst>
          </p:cNvPr>
          <p:cNvSpPr txBox="1"/>
          <p:nvPr/>
        </p:nvSpPr>
        <p:spPr>
          <a:xfrm>
            <a:off x="457200" y="378292"/>
            <a:ext cx="868965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Informatik</a:t>
            </a:r>
            <a:endParaRPr lang="de-D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Bildbearbeitung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Bildausgabe</a:t>
            </a:r>
          </a:p>
          <a:p>
            <a:pPr>
              <a:spcAft>
                <a:spcPts val="750"/>
              </a:spcAft>
              <a:buNone/>
            </a:pPr>
            <a:r>
              <a:rPr lang="de-DE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Projekte</a:t>
            </a:r>
            <a:endParaRPr lang="de-D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Museumsbesuche / Kooperationen mit Museen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Kontakt zu Profifotografen (Berufsorientierung)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Praktische Arbeiten von: „Was mich interessiert“ bis hin zu „gezielt gestalteter Fotografie“</a:t>
            </a:r>
          </a:p>
        </p:txBody>
      </p:sp>
    </p:spTree>
    <p:extLst>
      <p:ext uri="{BB962C8B-B14F-4D97-AF65-F5344CB8AC3E}">
        <p14:creationId xmlns:p14="http://schemas.microsoft.com/office/powerpoint/2010/main" val="274394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636E5-D899-4B40-D6F1-88C6A5B3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				II. Darstellen    </a:t>
            </a:r>
            <a:b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582F44-864C-28A0-536C-F0B6BEE4B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Aft>
                <a:spcPts val="750"/>
              </a:spcAft>
              <a:buNone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		Der </a:t>
            </a:r>
            <a:r>
              <a:rPr lang="de-DE" sz="42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DuG</a:t>
            </a: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- Unterricht verläuft in 3 Phasen.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Das Aufwärmen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Das Üben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Das Vorführen (Gruppenarbeit)</a:t>
            </a:r>
          </a:p>
          <a:p>
            <a:pPr>
              <a:spcAft>
                <a:spcPts val="750"/>
              </a:spcAft>
              <a:buNone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		Im </a:t>
            </a:r>
            <a:r>
              <a:rPr lang="de-DE" sz="42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DuG</a:t>
            </a: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- Unterricht lernen die Mitspieler*innen: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die Grundlage des Darstellens (nonverbales / verbales Theater)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das Präsentieren (ideal für alle anderen Fächer)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die kreative Gruppenarbeit (flexibel sein, sich mit eigenen Ideen einbringen)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das zielorientierte Zusammenarbeiten 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de-DE" sz="4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Feedback geben 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69985A-905F-7E82-E3D1-C1BDCE68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311" y="223940"/>
            <a:ext cx="1595089" cy="14667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E6517A-B227-775D-F0FE-9A1A33589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065" y="223940"/>
            <a:ext cx="1649625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80A4E43-4B45-420F-98CC-D30111B52671}"/>
              </a:ext>
            </a:extLst>
          </p:cNvPr>
          <p:cNvSpPr txBox="1"/>
          <p:nvPr/>
        </p:nvSpPr>
        <p:spPr>
          <a:xfrm>
            <a:off x="223024" y="362420"/>
            <a:ext cx="11563815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None/>
            </a:pPr>
            <a: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KLASSENARBEITEN</a:t>
            </a:r>
          </a:p>
          <a:p>
            <a:pPr>
              <a:spcAft>
                <a:spcPts val="750"/>
              </a:spcAft>
            </a:pPr>
            <a: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Wie in allen WP2-Fächern haben wir auch 2 KA im Halbjahr. In der KA wird ein theoretischer Teil bearbeitet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FD1196-8AD3-BA26-D2B6-4D8F5EA983FE}"/>
              </a:ext>
            </a:extLst>
          </p:cNvPr>
          <p:cNvSpPr txBox="1"/>
          <p:nvPr/>
        </p:nvSpPr>
        <p:spPr>
          <a:xfrm>
            <a:off x="223024" y="3437573"/>
            <a:ext cx="1216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und ein praktischer Teil: eine kreative Gruppenarbeit, die aufgenommen wird, damit jede Leistung bewertet werden kann.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75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4D8969E-F053-9F25-847B-6FA021AD7929}"/>
              </a:ext>
            </a:extLst>
          </p:cNvPr>
          <p:cNvSpPr txBox="1"/>
          <p:nvPr/>
        </p:nvSpPr>
        <p:spPr>
          <a:xfrm>
            <a:off x="289931" y="394927"/>
            <a:ext cx="11485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Es wird auch einiges ausprobiert, je nachdem wie sich das Ensemble entwickelt. Dieses Jahr haben wir die ersten Erfahrungen mit Schwarzlicht-Theater gemacht …</a:t>
            </a:r>
          </a:p>
        </p:txBody>
      </p:sp>
    </p:spTree>
    <p:extLst>
      <p:ext uri="{BB962C8B-B14F-4D97-AF65-F5344CB8AC3E}">
        <p14:creationId xmlns:p14="http://schemas.microsoft.com/office/powerpoint/2010/main" val="33616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CE7213D-4F31-9D07-50B7-7B64686FDF28}"/>
              </a:ext>
            </a:extLst>
          </p:cNvPr>
          <p:cNvSpPr txBox="1"/>
          <p:nvPr/>
        </p:nvSpPr>
        <p:spPr>
          <a:xfrm>
            <a:off x="5564981" y="3822184"/>
            <a:ext cx="61007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None/>
            </a:pPr>
            <a: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 WIR SIND FLEXIBEL ! Egal wo wir sind, nehmen wir den Raum ein und spielen!!! </a:t>
            </a:r>
          </a:p>
          <a:p>
            <a:pPr>
              <a:spcAft>
                <a:spcPts val="750"/>
              </a:spcAft>
              <a:buNone/>
            </a:pPr>
            <a: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Oben links ist unser normaler Spielraum (die Aula)</a:t>
            </a:r>
          </a:p>
          <a:p>
            <a:pPr>
              <a:spcAft>
                <a:spcPts val="750"/>
              </a:spcAft>
            </a:pPr>
            <a: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Rechts spielen wir auf der Musical-Bühne </a:t>
            </a:r>
          </a:p>
          <a:p>
            <a:pPr>
              <a:spcAft>
                <a:spcPts val="750"/>
              </a:spcAft>
            </a:pPr>
            <a:r>
              <a:rPr lang="de-DE" dirty="0">
                <a:solidFill>
                  <a:srgbClr val="000000"/>
                </a:solidFill>
                <a:latin typeface="Gill Sans MT" panose="020B0502020104020203" pitchFamily="34" charset="77"/>
              </a:rPr>
              <a:t>und</a:t>
            </a:r>
            <a:r>
              <a:rPr lang="de-D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wenn die Aula besetzt ist, spielen wir auch im Klassenraum.</a:t>
            </a:r>
          </a:p>
        </p:txBody>
      </p:sp>
    </p:spTree>
    <p:extLst>
      <p:ext uri="{BB962C8B-B14F-4D97-AF65-F5344CB8AC3E}">
        <p14:creationId xmlns:p14="http://schemas.microsoft.com/office/powerpoint/2010/main" val="398969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Breitbild</PresentationFormat>
  <Paragraphs>56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Cambria</vt:lpstr>
      <vt:lpstr>Gill Sans MT</vt:lpstr>
      <vt:lpstr>Symbol</vt:lpstr>
      <vt:lpstr>Office</vt:lpstr>
      <vt:lpstr>Darstellen und Gestalten : </vt:lpstr>
      <vt:lpstr>1. Gestalten Fächerübergreifende Verknüpfung im Fach DuG -   Fotografie </vt:lpstr>
      <vt:lpstr>PowerPoint-Präsentation</vt:lpstr>
      <vt:lpstr>PowerPoint-Präsentation</vt:lpstr>
      <vt:lpstr>    II. Darstellen    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Sandrine Skolik</dc:creator>
  <cp:lastModifiedBy>Michael Bergemann</cp:lastModifiedBy>
  <cp:revision>3</cp:revision>
  <dcterms:created xsi:type="dcterms:W3CDTF">2025-04-06T12:01:38Z</dcterms:created>
  <dcterms:modified xsi:type="dcterms:W3CDTF">2026-04-14T10:43:59Z</dcterms:modified>
</cp:coreProperties>
</file>