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</p:sldIdLst>
  <p:sldSz cx="12192000" cy="6858000"/>
  <p:notesSz cx="6858000" cy="9144000"/>
  <p:defaultTextStyle>
    <a:defPPr rtl="0"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1" autoAdjust="0"/>
  </p:normalViewPr>
  <p:slideViewPr>
    <p:cSldViewPr snapToGrid="0">
      <p:cViewPr varScale="1">
        <p:scale>
          <a:sx n="96" d="100"/>
          <a:sy n="96" d="100"/>
        </p:scale>
        <p:origin x="696" y="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1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de/illustrations/puzzle-zusammenarbeit-gemeinsam-1020432/" TargetMode="External"/><Relationship Id="rId3" Type="http://schemas.openxmlformats.org/officeDocument/2006/relationships/image" Target="../media/image8.jpg"/><Relationship Id="rId7" Type="http://schemas.openxmlformats.org/officeDocument/2006/relationships/image" Target="../media/image10.jpg"/><Relationship Id="rId2" Type="http://schemas.openxmlformats.org/officeDocument/2006/relationships/hyperlink" Target="https://www.aliem.com/2016/wellness-resiliency-residency-interprofessional-conflict/" TargetMode="External"/><Relationship Id="rId1" Type="http://schemas.openxmlformats.org/officeDocument/2006/relationships/image" Target="../media/image7.jpg"/><Relationship Id="rId6" Type="http://schemas.openxmlformats.org/officeDocument/2006/relationships/hyperlink" Target="https://www.marconomy.de/klarheit-durch-visualisierung-datenanalyse-im-b2b-handel-a-612495/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s://de.serlo.org/informatik/176590/modellierung-informatik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image" Target="../media/image12.jpg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hyperlink" Target="https://klexikon.zum.de/wiki/Automat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de/illustrations/puzzle-zusammenarbeit-gemeinsam-1020432/" TargetMode="External"/><Relationship Id="rId3" Type="http://schemas.openxmlformats.org/officeDocument/2006/relationships/image" Target="../media/image8.jpg"/><Relationship Id="rId7" Type="http://schemas.openxmlformats.org/officeDocument/2006/relationships/image" Target="../media/image10.jpg"/><Relationship Id="rId2" Type="http://schemas.openxmlformats.org/officeDocument/2006/relationships/hyperlink" Target="https://www.aliem.com/2016/wellness-resiliency-residency-interprofessional-conflict/" TargetMode="External"/><Relationship Id="rId1" Type="http://schemas.openxmlformats.org/officeDocument/2006/relationships/image" Target="../media/image7.jpg"/><Relationship Id="rId6" Type="http://schemas.openxmlformats.org/officeDocument/2006/relationships/hyperlink" Target="https://www.marconomy.de/klarheit-durch-visualisierung-datenanalyse-im-b2b-handel-a-612495/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s://de.serlo.org/informatik/176590/modellierung-informatik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image" Target="../media/image12.jpg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hyperlink" Target="https://klexikon.zum.de/wiki/Automa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001724-5C5A-402A-B907-ECA89FAFA97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</dgm:pt>
    <dgm:pt modelId="{ABF5A277-6E31-4189-A62C-133191174D7B}">
      <dgm:prSet phldrT="[Text]" custT="1"/>
      <dgm:spPr/>
      <dgm:t>
        <a:bodyPr rtlCol="0"/>
        <a:lstStyle/>
        <a:p>
          <a:pPr>
            <a:lnSpc>
              <a:spcPct val="100000"/>
            </a:lnSpc>
          </a:pPr>
          <a:r>
            <a:rPr lang="de-DE" sz="2400" noProof="0" dirty="0"/>
            <a:t>Kommunizieren und Kooperieren</a:t>
          </a:r>
        </a:p>
      </dgm:t>
    </dgm:pt>
    <dgm:pt modelId="{D2EE92F3-0B46-486F-8700-E07A6507BC64}" type="parTrans" cxnId="{B7028886-33E1-4DB4-A461-0B3B910CCE7D}">
      <dgm:prSet/>
      <dgm:spPr/>
      <dgm:t>
        <a:bodyPr/>
        <a:lstStyle/>
        <a:p>
          <a:endParaRPr lang="de-DE"/>
        </a:p>
      </dgm:t>
    </dgm:pt>
    <dgm:pt modelId="{01A5EAE2-4B80-487E-80E8-054BBDE94BB3}" type="sibTrans" cxnId="{B7028886-33E1-4DB4-A461-0B3B910CCE7D}">
      <dgm:prSet/>
      <dgm:spPr/>
      <dgm:t>
        <a:bodyPr/>
        <a:lstStyle/>
        <a:p>
          <a:endParaRPr lang="de-DE"/>
        </a:p>
      </dgm:t>
    </dgm:pt>
    <dgm:pt modelId="{648BB5FE-4432-4D38-BBFC-90DA16A7FB60}">
      <dgm:prSet phldrT="[Text]" custT="1"/>
      <dgm:spPr/>
      <dgm:t>
        <a:bodyPr rtlCol="0"/>
        <a:lstStyle/>
        <a:p>
          <a:pPr>
            <a:lnSpc>
              <a:spcPct val="100000"/>
            </a:lnSpc>
          </a:pPr>
          <a:r>
            <a:rPr lang="de-DE" sz="2400" noProof="0" dirty="0"/>
            <a:t>Darstellen und Interpretieren</a:t>
          </a:r>
        </a:p>
      </dgm:t>
    </dgm:pt>
    <dgm:pt modelId="{71BD0592-B829-4C73-89CE-966E351ED36A}" type="parTrans" cxnId="{BC37BCF7-2CE1-426A-950E-44D423CA6705}">
      <dgm:prSet/>
      <dgm:spPr/>
      <dgm:t>
        <a:bodyPr/>
        <a:lstStyle/>
        <a:p>
          <a:endParaRPr lang="de-DE"/>
        </a:p>
      </dgm:t>
    </dgm:pt>
    <dgm:pt modelId="{7182EFE3-AA14-4F44-B655-5D9C9EDC569F}" type="sibTrans" cxnId="{BC37BCF7-2CE1-426A-950E-44D423CA6705}">
      <dgm:prSet/>
      <dgm:spPr/>
      <dgm:t>
        <a:bodyPr/>
        <a:lstStyle/>
        <a:p>
          <a:endParaRPr lang="de-DE"/>
        </a:p>
      </dgm:t>
    </dgm:pt>
    <dgm:pt modelId="{0A9E7D6C-4D53-4E24-93B4-10AC4922B406}">
      <dgm:prSet phldrT="[Text]" custT="1"/>
      <dgm:spPr/>
      <dgm:t>
        <a:bodyPr rtlCol="0"/>
        <a:lstStyle/>
        <a:p>
          <a:pPr>
            <a:lnSpc>
              <a:spcPct val="100000"/>
            </a:lnSpc>
          </a:pPr>
          <a:r>
            <a:rPr lang="de-DE" sz="2400" noProof="0" dirty="0"/>
            <a:t>Modellieren und Implementieren</a:t>
          </a:r>
        </a:p>
      </dgm:t>
    </dgm:pt>
    <dgm:pt modelId="{DFEF6C31-E09F-4B07-8E23-FE37DE80BEB0}" type="parTrans" cxnId="{4DEA0363-1F1B-4149-80B1-ECE4F2A1179D}">
      <dgm:prSet/>
      <dgm:spPr/>
      <dgm:t>
        <a:bodyPr/>
        <a:lstStyle/>
        <a:p>
          <a:endParaRPr lang="de-DE"/>
        </a:p>
      </dgm:t>
    </dgm:pt>
    <dgm:pt modelId="{D7BE0D30-5EEC-4995-9627-CFC8721F3BC2}" type="sibTrans" cxnId="{4DEA0363-1F1B-4149-80B1-ECE4F2A1179D}">
      <dgm:prSet/>
      <dgm:spPr/>
      <dgm:t>
        <a:bodyPr/>
        <a:lstStyle/>
        <a:p>
          <a:endParaRPr lang="de-DE"/>
        </a:p>
      </dgm:t>
    </dgm:pt>
    <dgm:pt modelId="{954496BF-E445-41E7-89F2-8D6C2203EACC}">
      <dgm:prSet phldrT="[Text]" custT="1"/>
      <dgm:spPr/>
      <dgm:t>
        <a:bodyPr rtlCol="0"/>
        <a:lstStyle/>
        <a:p>
          <a:pPr>
            <a:lnSpc>
              <a:spcPct val="100000"/>
            </a:lnSpc>
          </a:pPr>
          <a:r>
            <a:rPr lang="de-DE" sz="2400" noProof="0" dirty="0"/>
            <a:t>Argumentieren</a:t>
          </a:r>
        </a:p>
      </dgm:t>
    </dgm:pt>
    <dgm:pt modelId="{6BC1C647-45A3-4CFE-8470-872F87EA36C1}" type="parTrans" cxnId="{3F4FAFCE-8129-4B6A-B8FF-BF70D3E0156D}">
      <dgm:prSet/>
      <dgm:spPr/>
      <dgm:t>
        <a:bodyPr/>
        <a:lstStyle/>
        <a:p>
          <a:endParaRPr lang="de-DE"/>
        </a:p>
      </dgm:t>
    </dgm:pt>
    <dgm:pt modelId="{5F0DDEC5-DFA0-433D-98E4-A8F8944C74D7}" type="sibTrans" cxnId="{3F4FAFCE-8129-4B6A-B8FF-BF70D3E0156D}">
      <dgm:prSet/>
      <dgm:spPr/>
      <dgm:t>
        <a:bodyPr/>
        <a:lstStyle/>
        <a:p>
          <a:endParaRPr lang="de-DE"/>
        </a:p>
      </dgm:t>
    </dgm:pt>
    <dgm:pt modelId="{44164630-2F05-47D6-AD96-D9713C7C94EA}" type="pres">
      <dgm:prSet presAssocID="{53001724-5C5A-402A-B907-ECA89FAFA97F}" presName="root" presStyleCnt="0">
        <dgm:presLayoutVars>
          <dgm:dir/>
          <dgm:resizeHandles val="exact"/>
        </dgm:presLayoutVars>
      </dgm:prSet>
      <dgm:spPr/>
    </dgm:pt>
    <dgm:pt modelId="{E1277286-3B7C-4C43-8782-AF9D210F8156}" type="pres">
      <dgm:prSet presAssocID="{954496BF-E445-41E7-89F2-8D6C2203EACC}" presName="compNode" presStyleCnt="0"/>
      <dgm:spPr/>
    </dgm:pt>
    <dgm:pt modelId="{5999CAE9-3EB4-405A-8E1E-C63213FFE831}" type="pres">
      <dgm:prSet presAssocID="{954496BF-E445-41E7-89F2-8D6C2203EACC}" presName="bgRect" presStyleLbl="bgShp" presStyleIdx="0" presStyleCnt="4"/>
      <dgm:spPr>
        <a:solidFill>
          <a:schemeClr val="bg2">
            <a:lumMod val="75000"/>
          </a:schemeClr>
        </a:solidFill>
      </dgm:spPr>
    </dgm:pt>
    <dgm:pt modelId="{D93AF983-0506-42FE-83A8-83DC5FF8A78F}" type="pres">
      <dgm:prSet presAssocID="{954496BF-E445-41E7-89F2-8D6C2203EAC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7000" r="-17000"/>
          </a:stretch>
        </a:blipFill>
      </dgm:spPr>
    </dgm:pt>
    <dgm:pt modelId="{3E91150D-A55E-4F82-873E-87135C8593A9}" type="pres">
      <dgm:prSet presAssocID="{954496BF-E445-41E7-89F2-8D6C2203EACC}" presName="spaceRect" presStyleCnt="0"/>
      <dgm:spPr/>
    </dgm:pt>
    <dgm:pt modelId="{1DE28018-F7CD-4CB8-8CE4-B4C8A85108A9}" type="pres">
      <dgm:prSet presAssocID="{954496BF-E445-41E7-89F2-8D6C2203EACC}" presName="parTx" presStyleLbl="revTx" presStyleIdx="0" presStyleCnt="4">
        <dgm:presLayoutVars>
          <dgm:chMax val="0"/>
          <dgm:chPref val="0"/>
        </dgm:presLayoutVars>
      </dgm:prSet>
      <dgm:spPr/>
    </dgm:pt>
    <dgm:pt modelId="{FC361A5E-061F-4F0E-AB68-04E8C3BF97CA}" type="pres">
      <dgm:prSet presAssocID="{5F0DDEC5-DFA0-433D-98E4-A8F8944C74D7}" presName="sibTrans" presStyleCnt="0"/>
      <dgm:spPr/>
    </dgm:pt>
    <dgm:pt modelId="{B0D848EA-3EB6-4520-8319-31E517046F27}" type="pres">
      <dgm:prSet presAssocID="{0A9E7D6C-4D53-4E24-93B4-10AC4922B406}" presName="compNode" presStyleCnt="0"/>
      <dgm:spPr/>
    </dgm:pt>
    <dgm:pt modelId="{66C4458B-8D26-4F35-86ED-2D998324837D}" type="pres">
      <dgm:prSet presAssocID="{0A9E7D6C-4D53-4E24-93B4-10AC4922B406}" presName="bgRect" presStyleLbl="bgShp" presStyleIdx="1" presStyleCnt="4"/>
      <dgm:spPr>
        <a:solidFill>
          <a:schemeClr val="bg2">
            <a:lumMod val="75000"/>
          </a:schemeClr>
        </a:solidFill>
      </dgm:spPr>
    </dgm:pt>
    <dgm:pt modelId="{B3E22FBC-572A-4B29-9BA1-1E0C83CA7A33}" type="pres">
      <dgm:prSet presAssocID="{0A9E7D6C-4D53-4E24-93B4-10AC4922B40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29000" r="-129000"/>
          </a:stretch>
        </a:blipFill>
      </dgm:spPr>
    </dgm:pt>
    <dgm:pt modelId="{29226143-F7D0-4D7E-A9F5-7529BCC7ADF8}" type="pres">
      <dgm:prSet presAssocID="{0A9E7D6C-4D53-4E24-93B4-10AC4922B406}" presName="spaceRect" presStyleCnt="0"/>
      <dgm:spPr/>
    </dgm:pt>
    <dgm:pt modelId="{714942AB-6D24-468B-B223-29021C20AB34}" type="pres">
      <dgm:prSet presAssocID="{0A9E7D6C-4D53-4E24-93B4-10AC4922B406}" presName="parTx" presStyleLbl="revTx" presStyleIdx="1" presStyleCnt="4">
        <dgm:presLayoutVars>
          <dgm:chMax val="0"/>
          <dgm:chPref val="0"/>
        </dgm:presLayoutVars>
      </dgm:prSet>
      <dgm:spPr/>
    </dgm:pt>
    <dgm:pt modelId="{7FE2D94C-94E4-4527-A335-C9EAA8559965}" type="pres">
      <dgm:prSet presAssocID="{D7BE0D30-5EEC-4995-9627-CFC8721F3BC2}" presName="sibTrans" presStyleCnt="0"/>
      <dgm:spPr/>
    </dgm:pt>
    <dgm:pt modelId="{E51094B8-495A-43ED-86BB-8511E14E502F}" type="pres">
      <dgm:prSet presAssocID="{648BB5FE-4432-4D38-BBFC-90DA16A7FB60}" presName="compNode" presStyleCnt="0"/>
      <dgm:spPr/>
    </dgm:pt>
    <dgm:pt modelId="{444D6B5F-4698-4CCF-8D35-570B94CC0F3D}" type="pres">
      <dgm:prSet presAssocID="{648BB5FE-4432-4D38-BBFC-90DA16A7FB60}" presName="bgRect" presStyleLbl="bgShp" presStyleIdx="2" presStyleCnt="4" custScaleY="159539"/>
      <dgm:spPr>
        <a:solidFill>
          <a:schemeClr val="bg2">
            <a:lumMod val="75000"/>
          </a:schemeClr>
        </a:solidFill>
      </dgm:spPr>
    </dgm:pt>
    <dgm:pt modelId="{9AC5C822-32E7-4C1E-85DD-CA60678B57A4}" type="pres">
      <dgm:prSet presAssocID="{648BB5FE-4432-4D38-BBFC-90DA16A7FB6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100000" r="-100000"/>
          </a:stretch>
        </a:blipFill>
      </dgm:spPr>
    </dgm:pt>
    <dgm:pt modelId="{4B562F6B-358D-458F-AAF5-E3F1F090B078}" type="pres">
      <dgm:prSet presAssocID="{648BB5FE-4432-4D38-BBFC-90DA16A7FB60}" presName="spaceRect" presStyleCnt="0"/>
      <dgm:spPr/>
    </dgm:pt>
    <dgm:pt modelId="{0AAEA26D-4C26-4CFD-BC5B-3C351927CD75}" type="pres">
      <dgm:prSet presAssocID="{648BB5FE-4432-4D38-BBFC-90DA16A7FB60}" presName="parTx" presStyleLbl="revTx" presStyleIdx="2" presStyleCnt="4">
        <dgm:presLayoutVars>
          <dgm:chMax val="0"/>
          <dgm:chPref val="0"/>
        </dgm:presLayoutVars>
      </dgm:prSet>
      <dgm:spPr/>
    </dgm:pt>
    <dgm:pt modelId="{EA0A1113-2411-4C94-B98B-18D4E7C02065}" type="pres">
      <dgm:prSet presAssocID="{7182EFE3-AA14-4F44-B655-5D9C9EDC569F}" presName="sibTrans" presStyleCnt="0"/>
      <dgm:spPr/>
    </dgm:pt>
    <dgm:pt modelId="{56ED2848-641B-4348-BF84-877546BD0B63}" type="pres">
      <dgm:prSet presAssocID="{ABF5A277-6E31-4189-A62C-133191174D7B}" presName="compNode" presStyleCnt="0"/>
      <dgm:spPr/>
    </dgm:pt>
    <dgm:pt modelId="{360BE0E8-8387-4572-BB4C-DF0E10562355}" type="pres">
      <dgm:prSet presAssocID="{ABF5A277-6E31-4189-A62C-133191174D7B}" presName="bgRect" presStyleLbl="bgShp" presStyleIdx="3" presStyleCnt="4"/>
      <dgm:spPr>
        <a:solidFill>
          <a:schemeClr val="bg2">
            <a:lumMod val="75000"/>
          </a:schemeClr>
        </a:solidFill>
      </dgm:spPr>
    </dgm:pt>
    <dgm:pt modelId="{C7557AB0-F4C1-4EF8-BF53-CE16038B0D0E}" type="pres">
      <dgm:prSet presAssocID="{ABF5A277-6E31-4189-A62C-133191174D7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/>
          </a:stretch>
        </a:blipFill>
      </dgm:spPr>
    </dgm:pt>
    <dgm:pt modelId="{E414421F-7CC5-480D-AF6C-495B26954AB4}" type="pres">
      <dgm:prSet presAssocID="{ABF5A277-6E31-4189-A62C-133191174D7B}" presName="spaceRect" presStyleCnt="0"/>
      <dgm:spPr/>
    </dgm:pt>
    <dgm:pt modelId="{76CBA493-A37D-41D1-83A6-615CA3C8F14A}" type="pres">
      <dgm:prSet presAssocID="{ABF5A277-6E31-4189-A62C-133191174D7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7FA6509-33D5-476E-96C2-5BE0E404FB88}" type="presOf" srcId="{648BB5FE-4432-4D38-BBFC-90DA16A7FB60}" destId="{0AAEA26D-4C26-4CFD-BC5B-3C351927CD75}" srcOrd="0" destOrd="0" presId="urn:microsoft.com/office/officeart/2018/2/layout/IconVerticalSolidList"/>
    <dgm:cxn modelId="{9FB7BF39-601E-4CDF-996D-E3AB0AFC516B}" type="presOf" srcId="{954496BF-E445-41E7-89F2-8D6C2203EACC}" destId="{1DE28018-F7CD-4CB8-8CE4-B4C8A85108A9}" srcOrd="0" destOrd="0" presId="urn:microsoft.com/office/officeart/2018/2/layout/IconVerticalSolidList"/>
    <dgm:cxn modelId="{4DEA0363-1F1B-4149-80B1-ECE4F2A1179D}" srcId="{53001724-5C5A-402A-B907-ECA89FAFA97F}" destId="{0A9E7D6C-4D53-4E24-93B4-10AC4922B406}" srcOrd="1" destOrd="0" parTransId="{DFEF6C31-E09F-4B07-8E23-FE37DE80BEB0}" sibTransId="{D7BE0D30-5EEC-4995-9627-CFC8721F3BC2}"/>
    <dgm:cxn modelId="{D0D95555-C348-4CF7-8A46-F7A2BF92D08A}" type="presOf" srcId="{53001724-5C5A-402A-B907-ECA89FAFA97F}" destId="{44164630-2F05-47D6-AD96-D9713C7C94EA}" srcOrd="0" destOrd="0" presId="urn:microsoft.com/office/officeart/2018/2/layout/IconVerticalSolidList"/>
    <dgm:cxn modelId="{B7028886-33E1-4DB4-A461-0B3B910CCE7D}" srcId="{53001724-5C5A-402A-B907-ECA89FAFA97F}" destId="{ABF5A277-6E31-4189-A62C-133191174D7B}" srcOrd="3" destOrd="0" parTransId="{D2EE92F3-0B46-486F-8700-E07A6507BC64}" sibTransId="{01A5EAE2-4B80-487E-80E8-054BBDE94BB3}"/>
    <dgm:cxn modelId="{70F7839D-5DAC-436B-8F0A-145CEFB1BFB4}" type="presOf" srcId="{ABF5A277-6E31-4189-A62C-133191174D7B}" destId="{76CBA493-A37D-41D1-83A6-615CA3C8F14A}" srcOrd="0" destOrd="0" presId="urn:microsoft.com/office/officeart/2018/2/layout/IconVerticalSolidList"/>
    <dgm:cxn modelId="{3F4FAFCE-8129-4B6A-B8FF-BF70D3E0156D}" srcId="{53001724-5C5A-402A-B907-ECA89FAFA97F}" destId="{954496BF-E445-41E7-89F2-8D6C2203EACC}" srcOrd="0" destOrd="0" parTransId="{6BC1C647-45A3-4CFE-8470-872F87EA36C1}" sibTransId="{5F0DDEC5-DFA0-433D-98E4-A8F8944C74D7}"/>
    <dgm:cxn modelId="{9450CAEA-AFA9-44BE-88C3-7EA71AE5BF67}" type="presOf" srcId="{0A9E7D6C-4D53-4E24-93B4-10AC4922B406}" destId="{714942AB-6D24-468B-B223-29021C20AB34}" srcOrd="0" destOrd="0" presId="urn:microsoft.com/office/officeart/2018/2/layout/IconVerticalSolidList"/>
    <dgm:cxn modelId="{BC37BCF7-2CE1-426A-950E-44D423CA6705}" srcId="{53001724-5C5A-402A-B907-ECA89FAFA97F}" destId="{648BB5FE-4432-4D38-BBFC-90DA16A7FB60}" srcOrd="2" destOrd="0" parTransId="{71BD0592-B829-4C73-89CE-966E351ED36A}" sibTransId="{7182EFE3-AA14-4F44-B655-5D9C9EDC569F}"/>
    <dgm:cxn modelId="{D19CC7C3-77C4-4189-8C41-6B457B9E2074}" type="presParOf" srcId="{44164630-2F05-47D6-AD96-D9713C7C94EA}" destId="{E1277286-3B7C-4C43-8782-AF9D210F8156}" srcOrd="0" destOrd="0" presId="urn:microsoft.com/office/officeart/2018/2/layout/IconVerticalSolidList"/>
    <dgm:cxn modelId="{C02D9B4E-4BD8-4BE2-B055-175833F9D3C5}" type="presParOf" srcId="{E1277286-3B7C-4C43-8782-AF9D210F8156}" destId="{5999CAE9-3EB4-405A-8E1E-C63213FFE831}" srcOrd="0" destOrd="0" presId="urn:microsoft.com/office/officeart/2018/2/layout/IconVerticalSolidList"/>
    <dgm:cxn modelId="{0E46F153-6D29-4E8C-86C6-9ADBEDAB801B}" type="presParOf" srcId="{E1277286-3B7C-4C43-8782-AF9D210F8156}" destId="{D93AF983-0506-42FE-83A8-83DC5FF8A78F}" srcOrd="1" destOrd="0" presId="urn:microsoft.com/office/officeart/2018/2/layout/IconVerticalSolidList"/>
    <dgm:cxn modelId="{CFA15C66-2C7B-4F14-97C2-77B4B01FE9A4}" type="presParOf" srcId="{E1277286-3B7C-4C43-8782-AF9D210F8156}" destId="{3E91150D-A55E-4F82-873E-87135C8593A9}" srcOrd="2" destOrd="0" presId="urn:microsoft.com/office/officeart/2018/2/layout/IconVerticalSolidList"/>
    <dgm:cxn modelId="{0D8C3EF7-6EEB-4656-A3CC-CFC92411AA03}" type="presParOf" srcId="{E1277286-3B7C-4C43-8782-AF9D210F8156}" destId="{1DE28018-F7CD-4CB8-8CE4-B4C8A85108A9}" srcOrd="3" destOrd="0" presId="urn:microsoft.com/office/officeart/2018/2/layout/IconVerticalSolidList"/>
    <dgm:cxn modelId="{D45CB9A6-5D6C-4401-9306-B5FBDCB126BC}" type="presParOf" srcId="{44164630-2F05-47D6-AD96-D9713C7C94EA}" destId="{FC361A5E-061F-4F0E-AB68-04E8C3BF97CA}" srcOrd="1" destOrd="0" presId="urn:microsoft.com/office/officeart/2018/2/layout/IconVerticalSolidList"/>
    <dgm:cxn modelId="{6AA73530-8435-4487-A3AE-C9705606BA13}" type="presParOf" srcId="{44164630-2F05-47D6-AD96-D9713C7C94EA}" destId="{B0D848EA-3EB6-4520-8319-31E517046F27}" srcOrd="2" destOrd="0" presId="urn:microsoft.com/office/officeart/2018/2/layout/IconVerticalSolidList"/>
    <dgm:cxn modelId="{D1F79797-BBA3-4C3F-AF94-6C33205FB184}" type="presParOf" srcId="{B0D848EA-3EB6-4520-8319-31E517046F27}" destId="{66C4458B-8D26-4F35-86ED-2D998324837D}" srcOrd="0" destOrd="0" presId="urn:microsoft.com/office/officeart/2018/2/layout/IconVerticalSolidList"/>
    <dgm:cxn modelId="{E7A20566-AA21-48A6-B91D-7CF4F457CB16}" type="presParOf" srcId="{B0D848EA-3EB6-4520-8319-31E517046F27}" destId="{B3E22FBC-572A-4B29-9BA1-1E0C83CA7A33}" srcOrd="1" destOrd="0" presId="urn:microsoft.com/office/officeart/2018/2/layout/IconVerticalSolidList"/>
    <dgm:cxn modelId="{1ED5EF4F-A019-4907-82D0-AC034E51E6D9}" type="presParOf" srcId="{B0D848EA-3EB6-4520-8319-31E517046F27}" destId="{29226143-F7D0-4D7E-A9F5-7529BCC7ADF8}" srcOrd="2" destOrd="0" presId="urn:microsoft.com/office/officeart/2018/2/layout/IconVerticalSolidList"/>
    <dgm:cxn modelId="{B424FE89-287D-47C4-B8E6-90E89C4766F7}" type="presParOf" srcId="{B0D848EA-3EB6-4520-8319-31E517046F27}" destId="{714942AB-6D24-468B-B223-29021C20AB34}" srcOrd="3" destOrd="0" presId="urn:microsoft.com/office/officeart/2018/2/layout/IconVerticalSolidList"/>
    <dgm:cxn modelId="{3A93A243-57D5-4238-8542-BDC95B96B1BA}" type="presParOf" srcId="{44164630-2F05-47D6-AD96-D9713C7C94EA}" destId="{7FE2D94C-94E4-4527-A335-C9EAA8559965}" srcOrd="3" destOrd="0" presId="urn:microsoft.com/office/officeart/2018/2/layout/IconVerticalSolidList"/>
    <dgm:cxn modelId="{F0738FAE-4C54-4320-8895-6AEB97C5AE70}" type="presParOf" srcId="{44164630-2F05-47D6-AD96-D9713C7C94EA}" destId="{E51094B8-495A-43ED-86BB-8511E14E502F}" srcOrd="4" destOrd="0" presId="urn:microsoft.com/office/officeart/2018/2/layout/IconVerticalSolidList"/>
    <dgm:cxn modelId="{E3500A3E-8E99-49F5-988F-259761B7150A}" type="presParOf" srcId="{E51094B8-495A-43ED-86BB-8511E14E502F}" destId="{444D6B5F-4698-4CCF-8D35-570B94CC0F3D}" srcOrd="0" destOrd="0" presId="urn:microsoft.com/office/officeart/2018/2/layout/IconVerticalSolidList"/>
    <dgm:cxn modelId="{FE820B2D-31F3-474C-98FA-9834A60A2C46}" type="presParOf" srcId="{E51094B8-495A-43ED-86BB-8511E14E502F}" destId="{9AC5C822-32E7-4C1E-85DD-CA60678B57A4}" srcOrd="1" destOrd="0" presId="urn:microsoft.com/office/officeart/2018/2/layout/IconVerticalSolidList"/>
    <dgm:cxn modelId="{AAD91CC0-BCA9-41CB-904B-ADEC74E0F49B}" type="presParOf" srcId="{E51094B8-495A-43ED-86BB-8511E14E502F}" destId="{4B562F6B-358D-458F-AAF5-E3F1F090B078}" srcOrd="2" destOrd="0" presId="urn:microsoft.com/office/officeart/2018/2/layout/IconVerticalSolidList"/>
    <dgm:cxn modelId="{7915B218-8EA6-4643-85E6-1D3835B69327}" type="presParOf" srcId="{E51094B8-495A-43ED-86BB-8511E14E502F}" destId="{0AAEA26D-4C26-4CFD-BC5B-3C351927CD75}" srcOrd="3" destOrd="0" presId="urn:microsoft.com/office/officeart/2018/2/layout/IconVerticalSolidList"/>
    <dgm:cxn modelId="{1EB0AE38-6885-47F9-825A-295AEF63F2D2}" type="presParOf" srcId="{44164630-2F05-47D6-AD96-D9713C7C94EA}" destId="{EA0A1113-2411-4C94-B98B-18D4E7C02065}" srcOrd="5" destOrd="0" presId="urn:microsoft.com/office/officeart/2018/2/layout/IconVerticalSolidList"/>
    <dgm:cxn modelId="{ED5E5B36-F008-4603-AC94-9EAE5FEC2864}" type="presParOf" srcId="{44164630-2F05-47D6-AD96-D9713C7C94EA}" destId="{56ED2848-641B-4348-BF84-877546BD0B63}" srcOrd="6" destOrd="0" presId="urn:microsoft.com/office/officeart/2018/2/layout/IconVerticalSolidList"/>
    <dgm:cxn modelId="{9D34A23F-B045-4180-9A50-9FE87756E227}" type="presParOf" srcId="{56ED2848-641B-4348-BF84-877546BD0B63}" destId="{360BE0E8-8387-4572-BB4C-DF0E10562355}" srcOrd="0" destOrd="0" presId="urn:microsoft.com/office/officeart/2018/2/layout/IconVerticalSolidList"/>
    <dgm:cxn modelId="{1016FE88-1B34-435E-81C2-238C8661D2E4}" type="presParOf" srcId="{56ED2848-641B-4348-BF84-877546BD0B63}" destId="{C7557AB0-F4C1-4EF8-BF53-CE16038B0D0E}" srcOrd="1" destOrd="0" presId="urn:microsoft.com/office/officeart/2018/2/layout/IconVerticalSolidList"/>
    <dgm:cxn modelId="{ADDAE8E7-80B4-4EDA-9C51-8201696579AA}" type="presParOf" srcId="{56ED2848-641B-4348-BF84-877546BD0B63}" destId="{E414421F-7CC5-480D-AF6C-495B26954AB4}" srcOrd="2" destOrd="0" presId="urn:microsoft.com/office/officeart/2018/2/layout/IconVerticalSolidList"/>
    <dgm:cxn modelId="{E882E504-C9B1-4A5A-AD82-55174ED94B79}" type="presParOf" srcId="{56ED2848-641B-4348-BF84-877546BD0B63}" destId="{76CBA493-A37D-41D1-83A6-615CA3C8F14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001724-5C5A-402A-B907-ECA89FAFA97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</dgm:pt>
    <dgm:pt modelId="{ABF5A277-6E31-4189-A62C-133191174D7B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de-DE" noProof="0" dirty="0"/>
            <a:t>KI und maschinelles Lernen</a:t>
          </a:r>
        </a:p>
      </dgm:t>
    </dgm:pt>
    <dgm:pt modelId="{D2EE92F3-0B46-486F-8700-E07A6507BC64}" type="parTrans" cxnId="{B7028886-33E1-4DB4-A461-0B3B910CCE7D}">
      <dgm:prSet/>
      <dgm:spPr/>
      <dgm:t>
        <a:bodyPr/>
        <a:lstStyle/>
        <a:p>
          <a:endParaRPr lang="de-DE"/>
        </a:p>
      </dgm:t>
    </dgm:pt>
    <dgm:pt modelId="{01A5EAE2-4B80-487E-80E8-054BBDE94BB3}" type="sibTrans" cxnId="{B7028886-33E1-4DB4-A461-0B3B910CCE7D}">
      <dgm:prSet/>
      <dgm:spPr/>
      <dgm:t>
        <a:bodyPr/>
        <a:lstStyle/>
        <a:p>
          <a:endParaRPr lang="de-DE"/>
        </a:p>
      </dgm:t>
    </dgm:pt>
    <dgm:pt modelId="{FDDAB860-CB75-45B6-B48A-8FFDE174294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de-DE" noProof="0" dirty="0"/>
            <a:t>Informatiksysteme</a:t>
          </a:r>
        </a:p>
      </dgm:t>
    </dgm:pt>
    <dgm:pt modelId="{E5B481ED-828B-4C54-8146-5A7B36FEE8D3}" type="parTrans" cxnId="{20137176-944F-4059-947E-65E35D5FD2C1}">
      <dgm:prSet/>
      <dgm:spPr/>
      <dgm:t>
        <a:bodyPr/>
        <a:lstStyle/>
        <a:p>
          <a:endParaRPr lang="de-DE"/>
        </a:p>
      </dgm:t>
    </dgm:pt>
    <dgm:pt modelId="{224D8218-BDF8-4189-8709-49D029922CE3}" type="sibTrans" cxnId="{20137176-944F-4059-947E-65E35D5FD2C1}">
      <dgm:prSet/>
      <dgm:spPr/>
      <dgm:t>
        <a:bodyPr/>
        <a:lstStyle/>
        <a:p>
          <a:endParaRPr lang="de-DE"/>
        </a:p>
      </dgm:t>
    </dgm:pt>
    <dgm:pt modelId="{648BB5FE-4432-4D38-BBFC-90DA16A7FB6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de-DE" noProof="0" dirty="0"/>
            <a:t>Automaten und formale Sprachen</a:t>
          </a:r>
        </a:p>
      </dgm:t>
    </dgm:pt>
    <dgm:pt modelId="{71BD0592-B829-4C73-89CE-966E351ED36A}" type="parTrans" cxnId="{BC37BCF7-2CE1-426A-950E-44D423CA6705}">
      <dgm:prSet/>
      <dgm:spPr/>
      <dgm:t>
        <a:bodyPr/>
        <a:lstStyle/>
        <a:p>
          <a:endParaRPr lang="de-DE"/>
        </a:p>
      </dgm:t>
    </dgm:pt>
    <dgm:pt modelId="{7182EFE3-AA14-4F44-B655-5D9C9EDC569F}" type="sibTrans" cxnId="{BC37BCF7-2CE1-426A-950E-44D423CA6705}">
      <dgm:prSet/>
      <dgm:spPr/>
      <dgm:t>
        <a:bodyPr/>
        <a:lstStyle/>
        <a:p>
          <a:endParaRPr lang="de-DE"/>
        </a:p>
      </dgm:t>
    </dgm:pt>
    <dgm:pt modelId="{0A9E7D6C-4D53-4E24-93B4-10AC4922B40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de-DE" noProof="0" dirty="0"/>
            <a:t>Algorithmen</a:t>
          </a:r>
        </a:p>
      </dgm:t>
    </dgm:pt>
    <dgm:pt modelId="{DFEF6C31-E09F-4B07-8E23-FE37DE80BEB0}" type="parTrans" cxnId="{4DEA0363-1F1B-4149-80B1-ECE4F2A1179D}">
      <dgm:prSet/>
      <dgm:spPr/>
      <dgm:t>
        <a:bodyPr/>
        <a:lstStyle/>
        <a:p>
          <a:endParaRPr lang="de-DE"/>
        </a:p>
      </dgm:t>
    </dgm:pt>
    <dgm:pt modelId="{D7BE0D30-5EEC-4995-9627-CFC8721F3BC2}" type="sibTrans" cxnId="{4DEA0363-1F1B-4149-80B1-ECE4F2A1179D}">
      <dgm:prSet/>
      <dgm:spPr/>
      <dgm:t>
        <a:bodyPr/>
        <a:lstStyle/>
        <a:p>
          <a:endParaRPr lang="de-DE"/>
        </a:p>
      </dgm:t>
    </dgm:pt>
    <dgm:pt modelId="{954496BF-E445-41E7-89F2-8D6C2203EAC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de-DE" noProof="0" dirty="0"/>
            <a:t>Information und Daten</a:t>
          </a:r>
        </a:p>
      </dgm:t>
    </dgm:pt>
    <dgm:pt modelId="{6BC1C647-45A3-4CFE-8470-872F87EA36C1}" type="parTrans" cxnId="{3F4FAFCE-8129-4B6A-B8FF-BF70D3E0156D}">
      <dgm:prSet/>
      <dgm:spPr/>
      <dgm:t>
        <a:bodyPr/>
        <a:lstStyle/>
        <a:p>
          <a:endParaRPr lang="de-DE"/>
        </a:p>
      </dgm:t>
    </dgm:pt>
    <dgm:pt modelId="{5F0DDEC5-DFA0-433D-98E4-A8F8944C74D7}" type="sibTrans" cxnId="{3F4FAFCE-8129-4B6A-B8FF-BF70D3E0156D}">
      <dgm:prSet/>
      <dgm:spPr/>
      <dgm:t>
        <a:bodyPr/>
        <a:lstStyle/>
        <a:p>
          <a:endParaRPr lang="de-DE"/>
        </a:p>
      </dgm:t>
    </dgm:pt>
    <dgm:pt modelId="{826D69F7-B0C8-4F8F-A664-9F0906B7E21B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de-DE" noProof="0" dirty="0"/>
            <a:t>Informatik, Mensch und Gesellschaft</a:t>
          </a:r>
        </a:p>
      </dgm:t>
    </dgm:pt>
    <dgm:pt modelId="{80CBE1CE-DFE7-4A17-B2FC-79DB0D321F86}" type="parTrans" cxnId="{50531AA2-A313-4FE5-84FE-611A49082CF8}">
      <dgm:prSet/>
      <dgm:spPr/>
      <dgm:t>
        <a:bodyPr/>
        <a:lstStyle/>
        <a:p>
          <a:endParaRPr lang="de-DE"/>
        </a:p>
      </dgm:t>
    </dgm:pt>
    <dgm:pt modelId="{CFE516B5-D5C7-49F3-A046-AF358DC8CA93}" type="sibTrans" cxnId="{50531AA2-A313-4FE5-84FE-611A49082CF8}">
      <dgm:prSet/>
      <dgm:spPr/>
      <dgm:t>
        <a:bodyPr/>
        <a:lstStyle/>
        <a:p>
          <a:endParaRPr lang="de-DE"/>
        </a:p>
      </dgm:t>
    </dgm:pt>
    <dgm:pt modelId="{44164630-2F05-47D6-AD96-D9713C7C94EA}" type="pres">
      <dgm:prSet presAssocID="{53001724-5C5A-402A-B907-ECA89FAFA97F}" presName="root" presStyleCnt="0">
        <dgm:presLayoutVars>
          <dgm:dir/>
          <dgm:resizeHandles val="exact"/>
        </dgm:presLayoutVars>
      </dgm:prSet>
      <dgm:spPr/>
    </dgm:pt>
    <dgm:pt modelId="{E1277286-3B7C-4C43-8782-AF9D210F8156}" type="pres">
      <dgm:prSet presAssocID="{954496BF-E445-41E7-89F2-8D6C2203EACC}" presName="compNode" presStyleCnt="0"/>
      <dgm:spPr/>
    </dgm:pt>
    <dgm:pt modelId="{5999CAE9-3EB4-405A-8E1E-C63213FFE831}" type="pres">
      <dgm:prSet presAssocID="{954496BF-E445-41E7-89F2-8D6C2203EACC}" presName="bgRect" presStyleLbl="bgShp" presStyleIdx="0" presStyleCnt="6"/>
      <dgm:spPr>
        <a:solidFill>
          <a:schemeClr val="bg2">
            <a:lumMod val="75000"/>
          </a:schemeClr>
        </a:solidFill>
      </dgm:spPr>
    </dgm:pt>
    <dgm:pt modelId="{D93AF983-0506-42FE-83A8-83DC5FF8A78F}" type="pres">
      <dgm:prSet presAssocID="{954496BF-E445-41E7-89F2-8D6C2203EACC}" presName="iconRect" presStyleLbl="node1" presStyleIdx="0" presStyleCnt="6"/>
      <dgm:spPr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3E91150D-A55E-4F82-873E-87135C8593A9}" type="pres">
      <dgm:prSet presAssocID="{954496BF-E445-41E7-89F2-8D6C2203EACC}" presName="spaceRect" presStyleCnt="0"/>
      <dgm:spPr/>
    </dgm:pt>
    <dgm:pt modelId="{1DE28018-F7CD-4CB8-8CE4-B4C8A85108A9}" type="pres">
      <dgm:prSet presAssocID="{954496BF-E445-41E7-89F2-8D6C2203EACC}" presName="parTx" presStyleLbl="revTx" presStyleIdx="0" presStyleCnt="6">
        <dgm:presLayoutVars>
          <dgm:chMax val="0"/>
          <dgm:chPref val="0"/>
        </dgm:presLayoutVars>
      </dgm:prSet>
      <dgm:spPr/>
    </dgm:pt>
    <dgm:pt modelId="{FC361A5E-061F-4F0E-AB68-04E8C3BF97CA}" type="pres">
      <dgm:prSet presAssocID="{5F0DDEC5-DFA0-433D-98E4-A8F8944C74D7}" presName="sibTrans" presStyleCnt="0"/>
      <dgm:spPr/>
    </dgm:pt>
    <dgm:pt modelId="{B0D848EA-3EB6-4520-8319-31E517046F27}" type="pres">
      <dgm:prSet presAssocID="{0A9E7D6C-4D53-4E24-93B4-10AC4922B406}" presName="compNode" presStyleCnt="0"/>
      <dgm:spPr/>
    </dgm:pt>
    <dgm:pt modelId="{66C4458B-8D26-4F35-86ED-2D998324837D}" type="pres">
      <dgm:prSet presAssocID="{0A9E7D6C-4D53-4E24-93B4-10AC4922B406}" presName="bgRect" presStyleLbl="bgShp" presStyleIdx="1" presStyleCnt="6"/>
      <dgm:spPr>
        <a:solidFill>
          <a:schemeClr val="bg2">
            <a:lumMod val="75000"/>
          </a:schemeClr>
        </a:solidFill>
      </dgm:spPr>
    </dgm:pt>
    <dgm:pt modelId="{B3E22FBC-572A-4B29-9BA1-1E0C83CA7A33}" type="pres">
      <dgm:prSet presAssocID="{0A9E7D6C-4D53-4E24-93B4-10AC4922B406}" presName="iconRect" presStyleLbl="node1" presStyleIdx="1" presStyleCnt="6"/>
      <dgm:spPr>
        <a:blipFill>
          <a:blip xmlns:r="http://schemas.openxmlformats.org/officeDocument/2006/relationships" r:embed="rId2"/>
          <a:srcRect/>
          <a:stretch>
            <a:fillRect t="-23000" b="-23000"/>
          </a:stretch>
        </a:blipFill>
      </dgm:spPr>
    </dgm:pt>
    <dgm:pt modelId="{29226143-F7D0-4D7E-A9F5-7529BCC7ADF8}" type="pres">
      <dgm:prSet presAssocID="{0A9E7D6C-4D53-4E24-93B4-10AC4922B406}" presName="spaceRect" presStyleCnt="0"/>
      <dgm:spPr/>
    </dgm:pt>
    <dgm:pt modelId="{714942AB-6D24-468B-B223-29021C20AB34}" type="pres">
      <dgm:prSet presAssocID="{0A9E7D6C-4D53-4E24-93B4-10AC4922B406}" presName="parTx" presStyleLbl="revTx" presStyleIdx="1" presStyleCnt="6">
        <dgm:presLayoutVars>
          <dgm:chMax val="0"/>
          <dgm:chPref val="0"/>
        </dgm:presLayoutVars>
      </dgm:prSet>
      <dgm:spPr/>
    </dgm:pt>
    <dgm:pt modelId="{7FE2D94C-94E4-4527-A335-C9EAA8559965}" type="pres">
      <dgm:prSet presAssocID="{D7BE0D30-5EEC-4995-9627-CFC8721F3BC2}" presName="sibTrans" presStyleCnt="0"/>
      <dgm:spPr/>
    </dgm:pt>
    <dgm:pt modelId="{E51094B8-495A-43ED-86BB-8511E14E502F}" type="pres">
      <dgm:prSet presAssocID="{648BB5FE-4432-4D38-BBFC-90DA16A7FB60}" presName="compNode" presStyleCnt="0"/>
      <dgm:spPr/>
    </dgm:pt>
    <dgm:pt modelId="{444D6B5F-4698-4CCF-8D35-570B94CC0F3D}" type="pres">
      <dgm:prSet presAssocID="{648BB5FE-4432-4D38-BBFC-90DA16A7FB60}" presName="bgRect" presStyleLbl="bgShp" presStyleIdx="2" presStyleCnt="6"/>
      <dgm:spPr>
        <a:solidFill>
          <a:schemeClr val="bg2">
            <a:lumMod val="75000"/>
          </a:schemeClr>
        </a:solidFill>
      </dgm:spPr>
    </dgm:pt>
    <dgm:pt modelId="{9AC5C822-32E7-4C1E-85DD-CA60678B57A4}" type="pres">
      <dgm:prSet presAssocID="{648BB5FE-4432-4D38-BBFC-90DA16A7FB60}" presName="iconRect" presStyleLbl="nod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22000" b="-22000"/>
          </a:stretch>
        </a:blipFill>
      </dgm:spPr>
    </dgm:pt>
    <dgm:pt modelId="{4B562F6B-358D-458F-AAF5-E3F1F090B078}" type="pres">
      <dgm:prSet presAssocID="{648BB5FE-4432-4D38-BBFC-90DA16A7FB60}" presName="spaceRect" presStyleCnt="0"/>
      <dgm:spPr/>
    </dgm:pt>
    <dgm:pt modelId="{0AAEA26D-4C26-4CFD-BC5B-3C351927CD75}" type="pres">
      <dgm:prSet presAssocID="{648BB5FE-4432-4D38-BBFC-90DA16A7FB60}" presName="parTx" presStyleLbl="revTx" presStyleIdx="2" presStyleCnt="6">
        <dgm:presLayoutVars>
          <dgm:chMax val="0"/>
          <dgm:chPref val="0"/>
        </dgm:presLayoutVars>
      </dgm:prSet>
      <dgm:spPr/>
    </dgm:pt>
    <dgm:pt modelId="{EA0A1113-2411-4C94-B98B-18D4E7C02065}" type="pres">
      <dgm:prSet presAssocID="{7182EFE3-AA14-4F44-B655-5D9C9EDC569F}" presName="sibTrans" presStyleCnt="0"/>
      <dgm:spPr/>
    </dgm:pt>
    <dgm:pt modelId="{56ED2848-641B-4348-BF84-877546BD0B63}" type="pres">
      <dgm:prSet presAssocID="{ABF5A277-6E31-4189-A62C-133191174D7B}" presName="compNode" presStyleCnt="0"/>
      <dgm:spPr/>
    </dgm:pt>
    <dgm:pt modelId="{360BE0E8-8387-4572-BB4C-DF0E10562355}" type="pres">
      <dgm:prSet presAssocID="{ABF5A277-6E31-4189-A62C-133191174D7B}" presName="bgRect" presStyleLbl="bgShp" presStyleIdx="3" presStyleCnt="6"/>
      <dgm:spPr>
        <a:solidFill>
          <a:schemeClr val="bg2">
            <a:lumMod val="75000"/>
          </a:schemeClr>
        </a:solidFill>
      </dgm:spPr>
    </dgm:pt>
    <dgm:pt modelId="{C7557AB0-F4C1-4EF8-BF53-CE16038B0D0E}" type="pres">
      <dgm:prSet presAssocID="{ABF5A277-6E31-4189-A62C-133191174D7B}" presName="iconRect" presStyleLbl="node1" presStyleIdx="3" presStyleCnt="6"/>
      <dgm:spPr>
        <a:blipFill>
          <a:blip xmlns:r="http://schemas.openxmlformats.org/officeDocument/2006/relationships" r:embed="rId5"/>
          <a:srcRect/>
          <a:stretch>
            <a:fillRect l="-39000" r="-39000"/>
          </a:stretch>
        </a:blipFill>
      </dgm:spPr>
    </dgm:pt>
    <dgm:pt modelId="{E414421F-7CC5-480D-AF6C-495B26954AB4}" type="pres">
      <dgm:prSet presAssocID="{ABF5A277-6E31-4189-A62C-133191174D7B}" presName="spaceRect" presStyleCnt="0"/>
      <dgm:spPr/>
    </dgm:pt>
    <dgm:pt modelId="{76CBA493-A37D-41D1-83A6-615CA3C8F14A}" type="pres">
      <dgm:prSet presAssocID="{ABF5A277-6E31-4189-A62C-133191174D7B}" presName="parTx" presStyleLbl="revTx" presStyleIdx="3" presStyleCnt="6">
        <dgm:presLayoutVars>
          <dgm:chMax val="0"/>
          <dgm:chPref val="0"/>
        </dgm:presLayoutVars>
      </dgm:prSet>
      <dgm:spPr/>
    </dgm:pt>
    <dgm:pt modelId="{47053648-09D5-498E-84D7-A9C8D11E311D}" type="pres">
      <dgm:prSet presAssocID="{01A5EAE2-4B80-487E-80E8-054BBDE94BB3}" presName="sibTrans" presStyleCnt="0"/>
      <dgm:spPr/>
    </dgm:pt>
    <dgm:pt modelId="{3D21FC6A-566E-4B56-992A-5B02936F1F0A}" type="pres">
      <dgm:prSet presAssocID="{FDDAB860-CB75-45B6-B48A-8FFDE174294E}" presName="compNode" presStyleCnt="0"/>
      <dgm:spPr/>
    </dgm:pt>
    <dgm:pt modelId="{571DAAB2-E750-421F-A3B0-83F5886C862B}" type="pres">
      <dgm:prSet presAssocID="{FDDAB860-CB75-45B6-B48A-8FFDE174294E}" presName="bgRect" presStyleLbl="bgShp" presStyleIdx="4" presStyleCnt="6"/>
      <dgm:spPr>
        <a:solidFill>
          <a:schemeClr val="bg2">
            <a:lumMod val="75000"/>
          </a:schemeClr>
        </a:solidFill>
      </dgm:spPr>
    </dgm:pt>
    <dgm:pt modelId="{7DE493D2-6CC3-4673-BC5C-80EC0B3B8199}" type="pres">
      <dgm:prSet presAssocID="{FDDAB860-CB75-45B6-B48A-8FFDE174294E}" presName="iconRect" presStyleLbl="node1" presStyleIdx="4" presStyleCnt="6"/>
      <dgm:spPr>
        <a:blipFill>
          <a:blip xmlns:r="http://schemas.openxmlformats.org/officeDocument/2006/relationships" r:embed="rId6"/>
          <a:srcRect/>
          <a:stretch>
            <a:fillRect l="-14000" r="-14000"/>
          </a:stretch>
        </a:blipFill>
      </dgm:spPr>
    </dgm:pt>
    <dgm:pt modelId="{A1B556AA-28F3-4C85-A68E-ECD9824EEA74}" type="pres">
      <dgm:prSet presAssocID="{FDDAB860-CB75-45B6-B48A-8FFDE174294E}" presName="spaceRect" presStyleCnt="0"/>
      <dgm:spPr/>
    </dgm:pt>
    <dgm:pt modelId="{0AE7B2CC-7846-4424-8C94-ACC4F2A8E898}" type="pres">
      <dgm:prSet presAssocID="{FDDAB860-CB75-45B6-B48A-8FFDE174294E}" presName="parTx" presStyleLbl="revTx" presStyleIdx="4" presStyleCnt="6">
        <dgm:presLayoutVars>
          <dgm:chMax val="0"/>
          <dgm:chPref val="0"/>
        </dgm:presLayoutVars>
      </dgm:prSet>
      <dgm:spPr/>
    </dgm:pt>
    <dgm:pt modelId="{0C26E984-7E15-4F04-AEA1-43F068E0A1EF}" type="pres">
      <dgm:prSet presAssocID="{224D8218-BDF8-4189-8709-49D029922CE3}" presName="sibTrans" presStyleCnt="0"/>
      <dgm:spPr/>
    </dgm:pt>
    <dgm:pt modelId="{28A47CFF-104C-42AE-8AF5-BBE7D99CF2D6}" type="pres">
      <dgm:prSet presAssocID="{826D69F7-B0C8-4F8F-A664-9F0906B7E21B}" presName="compNode" presStyleCnt="0"/>
      <dgm:spPr/>
    </dgm:pt>
    <dgm:pt modelId="{19D0EF9D-6382-4BF5-9447-DEC78402CE5B}" type="pres">
      <dgm:prSet presAssocID="{826D69F7-B0C8-4F8F-A664-9F0906B7E21B}" presName="bgRect" presStyleLbl="bgShp" presStyleIdx="5" presStyleCnt="6"/>
      <dgm:spPr>
        <a:solidFill>
          <a:schemeClr val="bg2">
            <a:lumMod val="75000"/>
          </a:schemeClr>
        </a:solidFill>
      </dgm:spPr>
    </dgm:pt>
    <dgm:pt modelId="{C72EA363-6166-4B67-A7EE-5A18224251F4}" type="pres">
      <dgm:prSet presAssocID="{826D69F7-B0C8-4F8F-A664-9F0906B7E21B}" presName="iconRect" presStyleLbl="node1" presStyleIdx="5" presStyleCnt="6"/>
      <dgm:spPr>
        <a:blipFill>
          <a:blip xmlns:r="http://schemas.openxmlformats.org/officeDocument/2006/relationships" r:embed="rId7"/>
          <a:srcRect/>
          <a:stretch>
            <a:fillRect l="-39000" r="-39000"/>
          </a:stretch>
        </a:blipFill>
      </dgm:spPr>
    </dgm:pt>
    <dgm:pt modelId="{156876B8-6607-49E4-A22A-30A64640519E}" type="pres">
      <dgm:prSet presAssocID="{826D69F7-B0C8-4F8F-A664-9F0906B7E21B}" presName="spaceRect" presStyleCnt="0"/>
      <dgm:spPr/>
    </dgm:pt>
    <dgm:pt modelId="{C6EE8012-7B54-4595-9DBD-4E1CF581BDB0}" type="pres">
      <dgm:prSet presAssocID="{826D69F7-B0C8-4F8F-A664-9F0906B7E21B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A7FA6509-33D5-476E-96C2-5BE0E404FB88}" type="presOf" srcId="{648BB5FE-4432-4D38-BBFC-90DA16A7FB60}" destId="{0AAEA26D-4C26-4CFD-BC5B-3C351927CD75}" srcOrd="0" destOrd="0" presId="urn:microsoft.com/office/officeart/2018/2/layout/IconVerticalSolidList"/>
    <dgm:cxn modelId="{9FB7BF39-601E-4CDF-996D-E3AB0AFC516B}" type="presOf" srcId="{954496BF-E445-41E7-89F2-8D6C2203EACC}" destId="{1DE28018-F7CD-4CB8-8CE4-B4C8A85108A9}" srcOrd="0" destOrd="0" presId="urn:microsoft.com/office/officeart/2018/2/layout/IconVerticalSolidList"/>
    <dgm:cxn modelId="{4DEA0363-1F1B-4149-80B1-ECE4F2A1179D}" srcId="{53001724-5C5A-402A-B907-ECA89FAFA97F}" destId="{0A9E7D6C-4D53-4E24-93B4-10AC4922B406}" srcOrd="1" destOrd="0" parTransId="{DFEF6C31-E09F-4B07-8E23-FE37DE80BEB0}" sibTransId="{D7BE0D30-5EEC-4995-9627-CFC8721F3BC2}"/>
    <dgm:cxn modelId="{DCE1E148-C959-4698-8DC3-A342999A3CD8}" type="presOf" srcId="{FDDAB860-CB75-45B6-B48A-8FFDE174294E}" destId="{0AE7B2CC-7846-4424-8C94-ACC4F2A8E898}" srcOrd="0" destOrd="0" presId="urn:microsoft.com/office/officeart/2018/2/layout/IconVerticalSolidList"/>
    <dgm:cxn modelId="{D0D95555-C348-4CF7-8A46-F7A2BF92D08A}" type="presOf" srcId="{53001724-5C5A-402A-B907-ECA89FAFA97F}" destId="{44164630-2F05-47D6-AD96-D9713C7C94EA}" srcOrd="0" destOrd="0" presId="urn:microsoft.com/office/officeart/2018/2/layout/IconVerticalSolidList"/>
    <dgm:cxn modelId="{20137176-944F-4059-947E-65E35D5FD2C1}" srcId="{53001724-5C5A-402A-B907-ECA89FAFA97F}" destId="{FDDAB860-CB75-45B6-B48A-8FFDE174294E}" srcOrd="4" destOrd="0" parTransId="{E5B481ED-828B-4C54-8146-5A7B36FEE8D3}" sibTransId="{224D8218-BDF8-4189-8709-49D029922CE3}"/>
    <dgm:cxn modelId="{B7028886-33E1-4DB4-A461-0B3B910CCE7D}" srcId="{53001724-5C5A-402A-B907-ECA89FAFA97F}" destId="{ABF5A277-6E31-4189-A62C-133191174D7B}" srcOrd="3" destOrd="0" parTransId="{D2EE92F3-0B46-486F-8700-E07A6507BC64}" sibTransId="{01A5EAE2-4B80-487E-80E8-054BBDE94BB3}"/>
    <dgm:cxn modelId="{70F7839D-5DAC-436B-8F0A-145CEFB1BFB4}" type="presOf" srcId="{ABF5A277-6E31-4189-A62C-133191174D7B}" destId="{76CBA493-A37D-41D1-83A6-615CA3C8F14A}" srcOrd="0" destOrd="0" presId="urn:microsoft.com/office/officeart/2018/2/layout/IconVerticalSolidList"/>
    <dgm:cxn modelId="{50531AA2-A313-4FE5-84FE-611A49082CF8}" srcId="{53001724-5C5A-402A-B907-ECA89FAFA97F}" destId="{826D69F7-B0C8-4F8F-A664-9F0906B7E21B}" srcOrd="5" destOrd="0" parTransId="{80CBE1CE-DFE7-4A17-B2FC-79DB0D321F86}" sibTransId="{CFE516B5-D5C7-49F3-A046-AF358DC8CA93}"/>
    <dgm:cxn modelId="{8602D4C1-1C45-4EEC-AF0F-3B9AF44B3A9C}" type="presOf" srcId="{826D69F7-B0C8-4F8F-A664-9F0906B7E21B}" destId="{C6EE8012-7B54-4595-9DBD-4E1CF581BDB0}" srcOrd="0" destOrd="0" presId="urn:microsoft.com/office/officeart/2018/2/layout/IconVerticalSolidList"/>
    <dgm:cxn modelId="{3F4FAFCE-8129-4B6A-B8FF-BF70D3E0156D}" srcId="{53001724-5C5A-402A-B907-ECA89FAFA97F}" destId="{954496BF-E445-41E7-89F2-8D6C2203EACC}" srcOrd="0" destOrd="0" parTransId="{6BC1C647-45A3-4CFE-8470-872F87EA36C1}" sibTransId="{5F0DDEC5-DFA0-433D-98E4-A8F8944C74D7}"/>
    <dgm:cxn modelId="{9450CAEA-AFA9-44BE-88C3-7EA71AE5BF67}" type="presOf" srcId="{0A9E7D6C-4D53-4E24-93B4-10AC4922B406}" destId="{714942AB-6D24-468B-B223-29021C20AB34}" srcOrd="0" destOrd="0" presId="urn:microsoft.com/office/officeart/2018/2/layout/IconVerticalSolidList"/>
    <dgm:cxn modelId="{BC37BCF7-2CE1-426A-950E-44D423CA6705}" srcId="{53001724-5C5A-402A-B907-ECA89FAFA97F}" destId="{648BB5FE-4432-4D38-BBFC-90DA16A7FB60}" srcOrd="2" destOrd="0" parTransId="{71BD0592-B829-4C73-89CE-966E351ED36A}" sibTransId="{7182EFE3-AA14-4F44-B655-5D9C9EDC569F}"/>
    <dgm:cxn modelId="{D19CC7C3-77C4-4189-8C41-6B457B9E2074}" type="presParOf" srcId="{44164630-2F05-47D6-AD96-D9713C7C94EA}" destId="{E1277286-3B7C-4C43-8782-AF9D210F8156}" srcOrd="0" destOrd="0" presId="urn:microsoft.com/office/officeart/2018/2/layout/IconVerticalSolidList"/>
    <dgm:cxn modelId="{C02D9B4E-4BD8-4BE2-B055-175833F9D3C5}" type="presParOf" srcId="{E1277286-3B7C-4C43-8782-AF9D210F8156}" destId="{5999CAE9-3EB4-405A-8E1E-C63213FFE831}" srcOrd="0" destOrd="0" presId="urn:microsoft.com/office/officeart/2018/2/layout/IconVerticalSolidList"/>
    <dgm:cxn modelId="{0E46F153-6D29-4E8C-86C6-9ADBEDAB801B}" type="presParOf" srcId="{E1277286-3B7C-4C43-8782-AF9D210F8156}" destId="{D93AF983-0506-42FE-83A8-83DC5FF8A78F}" srcOrd="1" destOrd="0" presId="urn:microsoft.com/office/officeart/2018/2/layout/IconVerticalSolidList"/>
    <dgm:cxn modelId="{CFA15C66-2C7B-4F14-97C2-77B4B01FE9A4}" type="presParOf" srcId="{E1277286-3B7C-4C43-8782-AF9D210F8156}" destId="{3E91150D-A55E-4F82-873E-87135C8593A9}" srcOrd="2" destOrd="0" presId="urn:microsoft.com/office/officeart/2018/2/layout/IconVerticalSolidList"/>
    <dgm:cxn modelId="{0D8C3EF7-6EEB-4656-A3CC-CFC92411AA03}" type="presParOf" srcId="{E1277286-3B7C-4C43-8782-AF9D210F8156}" destId="{1DE28018-F7CD-4CB8-8CE4-B4C8A85108A9}" srcOrd="3" destOrd="0" presId="urn:microsoft.com/office/officeart/2018/2/layout/IconVerticalSolidList"/>
    <dgm:cxn modelId="{D45CB9A6-5D6C-4401-9306-B5FBDCB126BC}" type="presParOf" srcId="{44164630-2F05-47D6-AD96-D9713C7C94EA}" destId="{FC361A5E-061F-4F0E-AB68-04E8C3BF97CA}" srcOrd="1" destOrd="0" presId="urn:microsoft.com/office/officeart/2018/2/layout/IconVerticalSolidList"/>
    <dgm:cxn modelId="{6AA73530-8435-4487-A3AE-C9705606BA13}" type="presParOf" srcId="{44164630-2F05-47D6-AD96-D9713C7C94EA}" destId="{B0D848EA-3EB6-4520-8319-31E517046F27}" srcOrd="2" destOrd="0" presId="urn:microsoft.com/office/officeart/2018/2/layout/IconVerticalSolidList"/>
    <dgm:cxn modelId="{D1F79797-BBA3-4C3F-AF94-6C33205FB184}" type="presParOf" srcId="{B0D848EA-3EB6-4520-8319-31E517046F27}" destId="{66C4458B-8D26-4F35-86ED-2D998324837D}" srcOrd="0" destOrd="0" presId="urn:microsoft.com/office/officeart/2018/2/layout/IconVerticalSolidList"/>
    <dgm:cxn modelId="{E7A20566-AA21-48A6-B91D-7CF4F457CB16}" type="presParOf" srcId="{B0D848EA-3EB6-4520-8319-31E517046F27}" destId="{B3E22FBC-572A-4B29-9BA1-1E0C83CA7A33}" srcOrd="1" destOrd="0" presId="urn:microsoft.com/office/officeart/2018/2/layout/IconVerticalSolidList"/>
    <dgm:cxn modelId="{1ED5EF4F-A019-4907-82D0-AC034E51E6D9}" type="presParOf" srcId="{B0D848EA-3EB6-4520-8319-31E517046F27}" destId="{29226143-F7D0-4D7E-A9F5-7529BCC7ADF8}" srcOrd="2" destOrd="0" presId="urn:microsoft.com/office/officeart/2018/2/layout/IconVerticalSolidList"/>
    <dgm:cxn modelId="{B424FE89-287D-47C4-B8E6-90E89C4766F7}" type="presParOf" srcId="{B0D848EA-3EB6-4520-8319-31E517046F27}" destId="{714942AB-6D24-468B-B223-29021C20AB34}" srcOrd="3" destOrd="0" presId="urn:microsoft.com/office/officeart/2018/2/layout/IconVerticalSolidList"/>
    <dgm:cxn modelId="{3A93A243-57D5-4238-8542-BDC95B96B1BA}" type="presParOf" srcId="{44164630-2F05-47D6-AD96-D9713C7C94EA}" destId="{7FE2D94C-94E4-4527-A335-C9EAA8559965}" srcOrd="3" destOrd="0" presId="urn:microsoft.com/office/officeart/2018/2/layout/IconVerticalSolidList"/>
    <dgm:cxn modelId="{F0738FAE-4C54-4320-8895-6AEB97C5AE70}" type="presParOf" srcId="{44164630-2F05-47D6-AD96-D9713C7C94EA}" destId="{E51094B8-495A-43ED-86BB-8511E14E502F}" srcOrd="4" destOrd="0" presId="urn:microsoft.com/office/officeart/2018/2/layout/IconVerticalSolidList"/>
    <dgm:cxn modelId="{E3500A3E-8E99-49F5-988F-259761B7150A}" type="presParOf" srcId="{E51094B8-495A-43ED-86BB-8511E14E502F}" destId="{444D6B5F-4698-4CCF-8D35-570B94CC0F3D}" srcOrd="0" destOrd="0" presId="urn:microsoft.com/office/officeart/2018/2/layout/IconVerticalSolidList"/>
    <dgm:cxn modelId="{FE820B2D-31F3-474C-98FA-9834A60A2C46}" type="presParOf" srcId="{E51094B8-495A-43ED-86BB-8511E14E502F}" destId="{9AC5C822-32E7-4C1E-85DD-CA60678B57A4}" srcOrd="1" destOrd="0" presId="urn:microsoft.com/office/officeart/2018/2/layout/IconVerticalSolidList"/>
    <dgm:cxn modelId="{AAD91CC0-BCA9-41CB-904B-ADEC74E0F49B}" type="presParOf" srcId="{E51094B8-495A-43ED-86BB-8511E14E502F}" destId="{4B562F6B-358D-458F-AAF5-E3F1F090B078}" srcOrd="2" destOrd="0" presId="urn:microsoft.com/office/officeart/2018/2/layout/IconVerticalSolidList"/>
    <dgm:cxn modelId="{7915B218-8EA6-4643-85E6-1D3835B69327}" type="presParOf" srcId="{E51094B8-495A-43ED-86BB-8511E14E502F}" destId="{0AAEA26D-4C26-4CFD-BC5B-3C351927CD75}" srcOrd="3" destOrd="0" presId="urn:microsoft.com/office/officeart/2018/2/layout/IconVerticalSolidList"/>
    <dgm:cxn modelId="{1EB0AE38-6885-47F9-825A-295AEF63F2D2}" type="presParOf" srcId="{44164630-2F05-47D6-AD96-D9713C7C94EA}" destId="{EA0A1113-2411-4C94-B98B-18D4E7C02065}" srcOrd="5" destOrd="0" presId="urn:microsoft.com/office/officeart/2018/2/layout/IconVerticalSolidList"/>
    <dgm:cxn modelId="{ED5E5B36-F008-4603-AC94-9EAE5FEC2864}" type="presParOf" srcId="{44164630-2F05-47D6-AD96-D9713C7C94EA}" destId="{56ED2848-641B-4348-BF84-877546BD0B63}" srcOrd="6" destOrd="0" presId="urn:microsoft.com/office/officeart/2018/2/layout/IconVerticalSolidList"/>
    <dgm:cxn modelId="{9D34A23F-B045-4180-9A50-9FE87756E227}" type="presParOf" srcId="{56ED2848-641B-4348-BF84-877546BD0B63}" destId="{360BE0E8-8387-4572-BB4C-DF0E10562355}" srcOrd="0" destOrd="0" presId="urn:microsoft.com/office/officeart/2018/2/layout/IconVerticalSolidList"/>
    <dgm:cxn modelId="{1016FE88-1B34-435E-81C2-238C8661D2E4}" type="presParOf" srcId="{56ED2848-641B-4348-BF84-877546BD0B63}" destId="{C7557AB0-F4C1-4EF8-BF53-CE16038B0D0E}" srcOrd="1" destOrd="0" presId="urn:microsoft.com/office/officeart/2018/2/layout/IconVerticalSolidList"/>
    <dgm:cxn modelId="{ADDAE8E7-80B4-4EDA-9C51-8201696579AA}" type="presParOf" srcId="{56ED2848-641B-4348-BF84-877546BD0B63}" destId="{E414421F-7CC5-480D-AF6C-495B26954AB4}" srcOrd="2" destOrd="0" presId="urn:microsoft.com/office/officeart/2018/2/layout/IconVerticalSolidList"/>
    <dgm:cxn modelId="{E882E504-C9B1-4A5A-AD82-55174ED94B79}" type="presParOf" srcId="{56ED2848-641B-4348-BF84-877546BD0B63}" destId="{76CBA493-A37D-41D1-83A6-615CA3C8F14A}" srcOrd="3" destOrd="0" presId="urn:microsoft.com/office/officeart/2018/2/layout/IconVerticalSolidList"/>
    <dgm:cxn modelId="{02DA38B2-CAA1-431F-8F30-779B68E973A8}" type="presParOf" srcId="{44164630-2F05-47D6-AD96-D9713C7C94EA}" destId="{47053648-09D5-498E-84D7-A9C8D11E311D}" srcOrd="7" destOrd="0" presId="urn:microsoft.com/office/officeart/2018/2/layout/IconVerticalSolidList"/>
    <dgm:cxn modelId="{9D19478D-167F-473B-BC0F-A7BD9AE5D9DE}" type="presParOf" srcId="{44164630-2F05-47D6-AD96-D9713C7C94EA}" destId="{3D21FC6A-566E-4B56-992A-5B02936F1F0A}" srcOrd="8" destOrd="0" presId="urn:microsoft.com/office/officeart/2018/2/layout/IconVerticalSolidList"/>
    <dgm:cxn modelId="{2E83F5EC-4259-49D1-B637-2FBB30123745}" type="presParOf" srcId="{3D21FC6A-566E-4B56-992A-5B02936F1F0A}" destId="{571DAAB2-E750-421F-A3B0-83F5886C862B}" srcOrd="0" destOrd="0" presId="urn:microsoft.com/office/officeart/2018/2/layout/IconVerticalSolidList"/>
    <dgm:cxn modelId="{F9426333-D1A9-48B7-B3EC-477E4EE0C7EB}" type="presParOf" srcId="{3D21FC6A-566E-4B56-992A-5B02936F1F0A}" destId="{7DE493D2-6CC3-4673-BC5C-80EC0B3B8199}" srcOrd="1" destOrd="0" presId="urn:microsoft.com/office/officeart/2018/2/layout/IconVerticalSolidList"/>
    <dgm:cxn modelId="{563B3A37-0D49-42C0-92B2-FBE764CED3E9}" type="presParOf" srcId="{3D21FC6A-566E-4B56-992A-5B02936F1F0A}" destId="{A1B556AA-28F3-4C85-A68E-ECD9824EEA74}" srcOrd="2" destOrd="0" presId="urn:microsoft.com/office/officeart/2018/2/layout/IconVerticalSolidList"/>
    <dgm:cxn modelId="{19B47049-F929-484B-9996-4FDCC712E20B}" type="presParOf" srcId="{3D21FC6A-566E-4B56-992A-5B02936F1F0A}" destId="{0AE7B2CC-7846-4424-8C94-ACC4F2A8E898}" srcOrd="3" destOrd="0" presId="urn:microsoft.com/office/officeart/2018/2/layout/IconVerticalSolidList"/>
    <dgm:cxn modelId="{3643B7A9-9F93-44C5-825E-843D46DCC447}" type="presParOf" srcId="{44164630-2F05-47D6-AD96-D9713C7C94EA}" destId="{0C26E984-7E15-4F04-AEA1-43F068E0A1EF}" srcOrd="9" destOrd="0" presId="urn:microsoft.com/office/officeart/2018/2/layout/IconVerticalSolidList"/>
    <dgm:cxn modelId="{289B76D0-8D23-42F2-BA60-51D8478BF7D4}" type="presParOf" srcId="{44164630-2F05-47D6-AD96-D9713C7C94EA}" destId="{28A47CFF-104C-42AE-8AF5-BBE7D99CF2D6}" srcOrd="10" destOrd="0" presId="urn:microsoft.com/office/officeart/2018/2/layout/IconVerticalSolidList"/>
    <dgm:cxn modelId="{5F1AFD5E-5809-4359-934F-789BFB792784}" type="presParOf" srcId="{28A47CFF-104C-42AE-8AF5-BBE7D99CF2D6}" destId="{19D0EF9D-6382-4BF5-9447-DEC78402CE5B}" srcOrd="0" destOrd="0" presId="urn:microsoft.com/office/officeart/2018/2/layout/IconVerticalSolidList"/>
    <dgm:cxn modelId="{3B67F499-ED53-4D3D-A6E1-F95C30CE2D34}" type="presParOf" srcId="{28A47CFF-104C-42AE-8AF5-BBE7D99CF2D6}" destId="{C72EA363-6166-4B67-A7EE-5A18224251F4}" srcOrd="1" destOrd="0" presId="urn:microsoft.com/office/officeart/2018/2/layout/IconVerticalSolidList"/>
    <dgm:cxn modelId="{1114874D-48AC-496F-BB18-637DE8489B82}" type="presParOf" srcId="{28A47CFF-104C-42AE-8AF5-BBE7D99CF2D6}" destId="{156876B8-6607-49E4-A22A-30A64640519E}" srcOrd="2" destOrd="0" presId="urn:microsoft.com/office/officeart/2018/2/layout/IconVerticalSolidList"/>
    <dgm:cxn modelId="{CBBA7CC9-9485-4016-A4B7-035CC2749B06}" type="presParOf" srcId="{28A47CFF-104C-42AE-8AF5-BBE7D99CF2D6}" destId="{C6EE8012-7B54-4595-9DBD-4E1CF581BDB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9CAE9-3EB4-405A-8E1E-C63213FFE831}">
      <dsp:nvSpPr>
        <dsp:cNvPr id="0" name=""/>
        <dsp:cNvSpPr/>
      </dsp:nvSpPr>
      <dsp:spPr>
        <a:xfrm>
          <a:off x="0" y="2243"/>
          <a:ext cx="5349299" cy="96227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3AF983-0506-42FE-83A8-83DC5FF8A78F}">
      <dsp:nvSpPr>
        <dsp:cNvPr id="0" name=""/>
        <dsp:cNvSpPr/>
      </dsp:nvSpPr>
      <dsp:spPr>
        <a:xfrm>
          <a:off x="291086" y="218754"/>
          <a:ext cx="529248" cy="5292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28018-F7CD-4CB8-8CE4-B4C8A85108A9}">
      <dsp:nvSpPr>
        <dsp:cNvPr id="0" name=""/>
        <dsp:cNvSpPr/>
      </dsp:nvSpPr>
      <dsp:spPr>
        <a:xfrm>
          <a:off x="1111422" y="2243"/>
          <a:ext cx="4237876" cy="9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840" tIns="101840" rIns="101840" bIns="101840" numCol="1" spcCol="1270" rtlCol="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noProof="0" dirty="0"/>
            <a:t>Argumentieren</a:t>
          </a:r>
        </a:p>
      </dsp:txBody>
      <dsp:txXfrm>
        <a:off x="1111422" y="2243"/>
        <a:ext cx="4237876" cy="962270"/>
      </dsp:txXfrm>
    </dsp:sp>
    <dsp:sp modelId="{66C4458B-8D26-4F35-86ED-2D998324837D}">
      <dsp:nvSpPr>
        <dsp:cNvPr id="0" name=""/>
        <dsp:cNvSpPr/>
      </dsp:nvSpPr>
      <dsp:spPr>
        <a:xfrm>
          <a:off x="0" y="1205081"/>
          <a:ext cx="5349299" cy="96227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E22FBC-572A-4B29-9BA1-1E0C83CA7A33}">
      <dsp:nvSpPr>
        <dsp:cNvPr id="0" name=""/>
        <dsp:cNvSpPr/>
      </dsp:nvSpPr>
      <dsp:spPr>
        <a:xfrm>
          <a:off x="291086" y="1421592"/>
          <a:ext cx="529248" cy="5292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29000" r="-129000"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4942AB-6D24-468B-B223-29021C20AB34}">
      <dsp:nvSpPr>
        <dsp:cNvPr id="0" name=""/>
        <dsp:cNvSpPr/>
      </dsp:nvSpPr>
      <dsp:spPr>
        <a:xfrm>
          <a:off x="1111422" y="1205081"/>
          <a:ext cx="4237876" cy="9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840" tIns="101840" rIns="101840" bIns="101840" numCol="1" spcCol="1270" rtlCol="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noProof="0" dirty="0"/>
            <a:t>Modellieren und Implementieren</a:t>
          </a:r>
        </a:p>
      </dsp:txBody>
      <dsp:txXfrm>
        <a:off x="1111422" y="1205081"/>
        <a:ext cx="4237876" cy="962270"/>
      </dsp:txXfrm>
    </dsp:sp>
    <dsp:sp modelId="{444D6B5F-4698-4CCF-8D35-570B94CC0F3D}">
      <dsp:nvSpPr>
        <dsp:cNvPr id="0" name=""/>
        <dsp:cNvSpPr/>
      </dsp:nvSpPr>
      <dsp:spPr>
        <a:xfrm>
          <a:off x="0" y="2407919"/>
          <a:ext cx="5349299" cy="1535196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5C822-32E7-4C1E-85DD-CA60678B57A4}">
      <dsp:nvSpPr>
        <dsp:cNvPr id="0" name=""/>
        <dsp:cNvSpPr/>
      </dsp:nvSpPr>
      <dsp:spPr>
        <a:xfrm>
          <a:off x="291086" y="2910893"/>
          <a:ext cx="529248" cy="5292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100000" r="-100000"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EA26D-4C26-4CFD-BC5B-3C351927CD75}">
      <dsp:nvSpPr>
        <dsp:cNvPr id="0" name=""/>
        <dsp:cNvSpPr/>
      </dsp:nvSpPr>
      <dsp:spPr>
        <a:xfrm>
          <a:off x="1111422" y="2694382"/>
          <a:ext cx="4237876" cy="9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840" tIns="101840" rIns="101840" bIns="101840" numCol="1" spcCol="1270" rtlCol="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noProof="0" dirty="0"/>
            <a:t>Darstellen und Interpretieren</a:t>
          </a:r>
        </a:p>
      </dsp:txBody>
      <dsp:txXfrm>
        <a:off x="1111422" y="2694382"/>
        <a:ext cx="4237876" cy="962270"/>
      </dsp:txXfrm>
    </dsp:sp>
    <dsp:sp modelId="{360BE0E8-8387-4572-BB4C-DF0E10562355}">
      <dsp:nvSpPr>
        <dsp:cNvPr id="0" name=""/>
        <dsp:cNvSpPr/>
      </dsp:nvSpPr>
      <dsp:spPr>
        <a:xfrm>
          <a:off x="0" y="4183683"/>
          <a:ext cx="5349299" cy="96227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57AB0-F4C1-4EF8-BF53-CE16038B0D0E}">
      <dsp:nvSpPr>
        <dsp:cNvPr id="0" name=""/>
        <dsp:cNvSpPr/>
      </dsp:nvSpPr>
      <dsp:spPr>
        <a:xfrm>
          <a:off x="291086" y="4400194"/>
          <a:ext cx="529248" cy="5292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BA493-A37D-41D1-83A6-615CA3C8F14A}">
      <dsp:nvSpPr>
        <dsp:cNvPr id="0" name=""/>
        <dsp:cNvSpPr/>
      </dsp:nvSpPr>
      <dsp:spPr>
        <a:xfrm>
          <a:off x="1111422" y="4183683"/>
          <a:ext cx="4237876" cy="962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840" tIns="101840" rIns="101840" bIns="101840" numCol="1" spcCol="1270" rtlCol="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noProof="0" dirty="0"/>
            <a:t>Kommunizieren und Kooperieren</a:t>
          </a:r>
        </a:p>
      </dsp:txBody>
      <dsp:txXfrm>
        <a:off x="1111422" y="4183683"/>
        <a:ext cx="4237876" cy="9622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9CAE9-3EB4-405A-8E1E-C63213FFE831}">
      <dsp:nvSpPr>
        <dsp:cNvPr id="0" name=""/>
        <dsp:cNvSpPr/>
      </dsp:nvSpPr>
      <dsp:spPr>
        <a:xfrm>
          <a:off x="0" y="1665"/>
          <a:ext cx="5349299" cy="709636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3AF983-0506-42FE-83A8-83DC5FF8A78F}">
      <dsp:nvSpPr>
        <dsp:cNvPr id="0" name=""/>
        <dsp:cNvSpPr/>
      </dsp:nvSpPr>
      <dsp:spPr>
        <a:xfrm>
          <a:off x="214665" y="161333"/>
          <a:ext cx="390300" cy="390300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28018-F7CD-4CB8-8CE4-B4C8A85108A9}">
      <dsp:nvSpPr>
        <dsp:cNvPr id="0" name=""/>
        <dsp:cNvSpPr/>
      </dsp:nvSpPr>
      <dsp:spPr>
        <a:xfrm>
          <a:off x="819630" y="1665"/>
          <a:ext cx="4529668" cy="709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03" tIns="75103" rIns="75103" bIns="7510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noProof="0" dirty="0"/>
            <a:t>Information und Daten</a:t>
          </a:r>
        </a:p>
      </dsp:txBody>
      <dsp:txXfrm>
        <a:off x="819630" y="1665"/>
        <a:ext cx="4529668" cy="709636"/>
      </dsp:txXfrm>
    </dsp:sp>
    <dsp:sp modelId="{66C4458B-8D26-4F35-86ED-2D998324837D}">
      <dsp:nvSpPr>
        <dsp:cNvPr id="0" name=""/>
        <dsp:cNvSpPr/>
      </dsp:nvSpPr>
      <dsp:spPr>
        <a:xfrm>
          <a:off x="0" y="888711"/>
          <a:ext cx="5349299" cy="709636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E22FBC-572A-4B29-9BA1-1E0C83CA7A33}">
      <dsp:nvSpPr>
        <dsp:cNvPr id="0" name=""/>
        <dsp:cNvSpPr/>
      </dsp:nvSpPr>
      <dsp:spPr>
        <a:xfrm>
          <a:off x="214665" y="1048379"/>
          <a:ext cx="390300" cy="390300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t="-23000" b="-2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4942AB-6D24-468B-B223-29021C20AB34}">
      <dsp:nvSpPr>
        <dsp:cNvPr id="0" name=""/>
        <dsp:cNvSpPr/>
      </dsp:nvSpPr>
      <dsp:spPr>
        <a:xfrm>
          <a:off x="819630" y="888711"/>
          <a:ext cx="4529668" cy="709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03" tIns="75103" rIns="75103" bIns="7510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noProof="0" dirty="0"/>
            <a:t>Algorithmen</a:t>
          </a:r>
        </a:p>
      </dsp:txBody>
      <dsp:txXfrm>
        <a:off x="819630" y="888711"/>
        <a:ext cx="4529668" cy="709636"/>
      </dsp:txXfrm>
    </dsp:sp>
    <dsp:sp modelId="{444D6B5F-4698-4CCF-8D35-570B94CC0F3D}">
      <dsp:nvSpPr>
        <dsp:cNvPr id="0" name=""/>
        <dsp:cNvSpPr/>
      </dsp:nvSpPr>
      <dsp:spPr>
        <a:xfrm>
          <a:off x="0" y="1775757"/>
          <a:ext cx="5349299" cy="709636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5C822-32E7-4C1E-85DD-CA60678B57A4}">
      <dsp:nvSpPr>
        <dsp:cNvPr id="0" name=""/>
        <dsp:cNvSpPr/>
      </dsp:nvSpPr>
      <dsp:spPr>
        <a:xfrm>
          <a:off x="214665" y="1935425"/>
          <a:ext cx="390300" cy="3903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22000" b="-22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EA26D-4C26-4CFD-BC5B-3C351927CD75}">
      <dsp:nvSpPr>
        <dsp:cNvPr id="0" name=""/>
        <dsp:cNvSpPr/>
      </dsp:nvSpPr>
      <dsp:spPr>
        <a:xfrm>
          <a:off x="819630" y="1775757"/>
          <a:ext cx="4529668" cy="709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03" tIns="75103" rIns="75103" bIns="7510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noProof="0" dirty="0"/>
            <a:t>Automaten und formale Sprachen</a:t>
          </a:r>
        </a:p>
      </dsp:txBody>
      <dsp:txXfrm>
        <a:off x="819630" y="1775757"/>
        <a:ext cx="4529668" cy="709636"/>
      </dsp:txXfrm>
    </dsp:sp>
    <dsp:sp modelId="{360BE0E8-8387-4572-BB4C-DF0E10562355}">
      <dsp:nvSpPr>
        <dsp:cNvPr id="0" name=""/>
        <dsp:cNvSpPr/>
      </dsp:nvSpPr>
      <dsp:spPr>
        <a:xfrm>
          <a:off x="0" y="2662803"/>
          <a:ext cx="5349299" cy="709636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57AB0-F4C1-4EF8-BF53-CE16038B0D0E}">
      <dsp:nvSpPr>
        <dsp:cNvPr id="0" name=""/>
        <dsp:cNvSpPr/>
      </dsp:nvSpPr>
      <dsp:spPr>
        <a:xfrm>
          <a:off x="214665" y="2822471"/>
          <a:ext cx="390300" cy="390300"/>
        </a:xfrm>
        <a:prstGeom prst="rect">
          <a:avLst/>
        </a:prstGeom>
        <a:blipFill>
          <a:blip xmlns:r="http://schemas.openxmlformats.org/officeDocument/2006/relationships" r:embed="rId5"/>
          <a:srcRect/>
          <a:stretch>
            <a:fillRect l="-39000" r="-39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BA493-A37D-41D1-83A6-615CA3C8F14A}">
      <dsp:nvSpPr>
        <dsp:cNvPr id="0" name=""/>
        <dsp:cNvSpPr/>
      </dsp:nvSpPr>
      <dsp:spPr>
        <a:xfrm>
          <a:off x="819630" y="2662803"/>
          <a:ext cx="4529668" cy="709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03" tIns="75103" rIns="75103" bIns="7510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noProof="0" dirty="0"/>
            <a:t>KI und maschinelles Lernen</a:t>
          </a:r>
        </a:p>
      </dsp:txBody>
      <dsp:txXfrm>
        <a:off x="819630" y="2662803"/>
        <a:ext cx="4529668" cy="709636"/>
      </dsp:txXfrm>
    </dsp:sp>
    <dsp:sp modelId="{571DAAB2-E750-421F-A3B0-83F5886C862B}">
      <dsp:nvSpPr>
        <dsp:cNvPr id="0" name=""/>
        <dsp:cNvSpPr/>
      </dsp:nvSpPr>
      <dsp:spPr>
        <a:xfrm>
          <a:off x="0" y="3549848"/>
          <a:ext cx="5349299" cy="709636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493D2-6CC3-4673-BC5C-80EC0B3B8199}">
      <dsp:nvSpPr>
        <dsp:cNvPr id="0" name=""/>
        <dsp:cNvSpPr/>
      </dsp:nvSpPr>
      <dsp:spPr>
        <a:xfrm>
          <a:off x="214665" y="3709517"/>
          <a:ext cx="390300" cy="390300"/>
        </a:xfrm>
        <a:prstGeom prst="rect">
          <a:avLst/>
        </a:prstGeom>
        <a:blipFill>
          <a:blip xmlns:r="http://schemas.openxmlformats.org/officeDocument/2006/relationships" r:embed="rId6"/>
          <a:srcRect/>
          <a:stretch>
            <a:fillRect l="-14000" r="-1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7B2CC-7846-4424-8C94-ACC4F2A8E898}">
      <dsp:nvSpPr>
        <dsp:cNvPr id="0" name=""/>
        <dsp:cNvSpPr/>
      </dsp:nvSpPr>
      <dsp:spPr>
        <a:xfrm>
          <a:off x="819630" y="3549848"/>
          <a:ext cx="4529668" cy="709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03" tIns="75103" rIns="75103" bIns="7510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noProof="0" dirty="0"/>
            <a:t>Informatiksysteme</a:t>
          </a:r>
        </a:p>
      </dsp:txBody>
      <dsp:txXfrm>
        <a:off x="819630" y="3549848"/>
        <a:ext cx="4529668" cy="709636"/>
      </dsp:txXfrm>
    </dsp:sp>
    <dsp:sp modelId="{19D0EF9D-6382-4BF5-9447-DEC78402CE5B}">
      <dsp:nvSpPr>
        <dsp:cNvPr id="0" name=""/>
        <dsp:cNvSpPr/>
      </dsp:nvSpPr>
      <dsp:spPr>
        <a:xfrm>
          <a:off x="0" y="4436894"/>
          <a:ext cx="5349299" cy="709636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EA363-6166-4B67-A7EE-5A18224251F4}">
      <dsp:nvSpPr>
        <dsp:cNvPr id="0" name=""/>
        <dsp:cNvSpPr/>
      </dsp:nvSpPr>
      <dsp:spPr>
        <a:xfrm>
          <a:off x="214665" y="4596563"/>
          <a:ext cx="390300" cy="390300"/>
        </a:xfrm>
        <a:prstGeom prst="rect">
          <a:avLst/>
        </a:prstGeom>
        <a:blipFill>
          <a:blip xmlns:r="http://schemas.openxmlformats.org/officeDocument/2006/relationships" r:embed="rId7"/>
          <a:srcRect/>
          <a:stretch>
            <a:fillRect l="-39000" r="-39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EE8012-7B54-4595-9DBD-4E1CF581BDB0}">
      <dsp:nvSpPr>
        <dsp:cNvPr id="0" name=""/>
        <dsp:cNvSpPr/>
      </dsp:nvSpPr>
      <dsp:spPr>
        <a:xfrm>
          <a:off x="819630" y="4436894"/>
          <a:ext cx="4529668" cy="709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03" tIns="75103" rIns="75103" bIns="7510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noProof="0" dirty="0"/>
            <a:t>Informatik, Mensch und Gesellschaft</a:t>
          </a:r>
        </a:p>
      </dsp:txBody>
      <dsp:txXfrm>
        <a:off x="819630" y="4436894"/>
        <a:ext cx="4529668" cy="709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Vertikale ausgefüllte Symbolliste"/>
  <dgm:desc val="Hiermit zeigen Sie eine Reihe visueller Elemente von oben nach unten an, wobei Text der Ebene 1 oder der Ebenen 1 und 2 in einer Form gruppiert wird. Eignet sich am besten für Symbole oder kleine Bilder mit längeren Beschreibungen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Vertikale ausgefüllte Symbolliste"/>
  <dgm:desc val="Hiermit zeigen Sie eine Reihe visueller Elemente von oben nach unten an, wobei Text der Ebene 1 oder der Ebenen 1 und 2 in einer Form gruppiert wird. Eignet sich am besten für Symbole oder kleine Bilder mit längeren Beschreibungen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703FB87-790C-4850-A90C-12C5FF4B94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127921-F9C4-44F3-AC5F-130B6A406C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E369113-FD27-4AB2-B6F1-E90E909408A8}" type="datetime1">
              <a:rPr lang="de-DE" smtClean="0"/>
              <a:t>14.04.2026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765E047-F1CB-4066-A459-9EDC95F2E6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8A77EF5-5277-4BAF-8BB4-2E02103988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668C69-0C3E-40A2-B4A0-B2C8B71D8E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5862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A748EBC-A3EE-42DF-8857-FAA3BAFDBFAD}" type="datetime1">
              <a:rPr lang="de-DE" noProof="0" smtClean="0"/>
              <a:t>14.04.2026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E000EEB-8338-48D7-8EE8-EE0082EF7602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677701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000EEB-8338-48D7-8EE8-EE0082EF760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533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000EEB-8338-48D7-8EE8-EE0082EF760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4338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54955" y="1447800"/>
            <a:ext cx="8825658" cy="3329581"/>
          </a:xfrm>
        </p:spPr>
        <p:txBody>
          <a:bodyPr rtlCol="0" anchor="b"/>
          <a:lstStyle>
            <a:lvl1pPr>
              <a:defRPr sz="7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B1A921-5DF6-4456-8613-8FB69A974207}" type="datetime1">
              <a:rPr lang="de-DE" noProof="0" smtClean="0"/>
              <a:t>14.04.2026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it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54956" y="4800587"/>
            <a:ext cx="882565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6" y="5367325"/>
            <a:ext cx="8825656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DC55B9-266F-404E-BF6A-16ADB6B79E9D}" type="datetime1">
              <a:rPr lang="de-DE" noProof="0" smtClean="0"/>
              <a:t>14.04.2026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54954" y="1447800"/>
            <a:ext cx="8825659" cy="1981200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657600"/>
            <a:ext cx="8825659" cy="23622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DC69D3-AE25-47F0-A877-0C8CF817D4A9}" type="datetime1">
              <a:rPr lang="de-DE" noProof="0" smtClean="0"/>
              <a:t>14.04.2026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74801" y="1447800"/>
            <a:ext cx="7999315" cy="2323374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half" idx="13" hasCustomPrompt="1"/>
          </p:nvPr>
        </p:nvSpPr>
        <p:spPr>
          <a:xfrm>
            <a:off x="1930400" y="3771174"/>
            <a:ext cx="7279649" cy="342174"/>
          </a:xfrm>
        </p:spPr>
        <p:txBody>
          <a:bodyPr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4350657"/>
            <a:ext cx="8825659" cy="16764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55A79B-3032-4D08-B973-156D52A75F5B}" type="datetime1">
              <a:rPr lang="de-DE" noProof="0" smtClean="0"/>
              <a:t>14.04.2026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9" name="Textfeld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de-DE" noProof="0"/>
              <a:t>“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de-DE" noProof="0"/>
              <a:t>"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54954" y="3124201"/>
            <a:ext cx="8825660" cy="165318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154954" y="4777381"/>
            <a:ext cx="8825659" cy="860400"/>
          </a:xfrm>
        </p:spPr>
        <p:txBody>
          <a:bodyPr rtlCol="0"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E7064D-D88F-40C7-A5B3-D968AFE64FEE}" type="datetime1">
              <a:rPr lang="de-DE" noProof="0" smtClean="0"/>
              <a:t>14.04.2026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32947" y="1981200"/>
            <a:ext cx="294686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half" idx="15" hasCustomPrompt="1"/>
          </p:nvPr>
        </p:nvSpPr>
        <p:spPr>
          <a:xfrm>
            <a:off x="652463" y="2667000"/>
            <a:ext cx="2927350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83659" y="1981200"/>
            <a:ext cx="293624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half" idx="16" hasCustomPrompt="1"/>
          </p:nvPr>
        </p:nvSpPr>
        <p:spPr>
          <a:xfrm>
            <a:off x="3873106" y="2667000"/>
            <a:ext cx="2946794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124700" y="1981200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20" name="Textplatzhalter 3"/>
          <p:cNvSpPr>
            <a:spLocks noGrp="1"/>
          </p:cNvSpPr>
          <p:nvPr>
            <p:ph type="body" sz="half" idx="17" hasCustomPrompt="1"/>
          </p:nvPr>
        </p:nvSpPr>
        <p:spPr>
          <a:xfrm>
            <a:off x="7124700" y="2667000"/>
            <a:ext cx="2932113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cxnSp>
        <p:nvCxnSpPr>
          <p:cNvPr id="17" name="Gerader Verbinde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EB6F81-5B05-4B84-A66D-CC8A13702489}" type="datetime1">
              <a:rPr lang="de-DE" noProof="0" smtClean="0"/>
              <a:t>14.04.2026</a:t>
            </a:fld>
            <a:endParaRPr lang="de-DE" noProof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52463" y="4250949"/>
            <a:ext cx="294005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29" name="Bildplatzhalt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sz="half" idx="18" hasCustomPrompt="1"/>
          </p:nvPr>
        </p:nvSpPr>
        <p:spPr>
          <a:xfrm>
            <a:off x="652463" y="4827211"/>
            <a:ext cx="2940050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89375" y="4250949"/>
            <a:ext cx="29305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30" name="Bildplatzhalt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23" name="Textplatzhalter 3"/>
          <p:cNvSpPr>
            <a:spLocks noGrp="1"/>
          </p:cNvSpPr>
          <p:nvPr>
            <p:ph type="body" sz="half" idx="19" hasCustomPrompt="1"/>
          </p:nvPr>
        </p:nvSpPr>
        <p:spPr>
          <a:xfrm>
            <a:off x="3888022" y="4827210"/>
            <a:ext cx="2934406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124700" y="4250949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31" name="Bildplatzhalt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half" idx="20" hasCustomPrompt="1"/>
          </p:nvPr>
        </p:nvSpPr>
        <p:spPr>
          <a:xfrm>
            <a:off x="7124575" y="4827208"/>
            <a:ext cx="2935997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cxnSp>
        <p:nvCxnSpPr>
          <p:cNvPr id="17" name="Gerader Verbinde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19FDBB-4272-4B40-8A7D-6264F3C77F22}" type="datetime1">
              <a:rPr lang="de-DE" noProof="0" smtClean="0"/>
              <a:t>14.04.2026</a:t>
            </a:fld>
            <a:endParaRPr lang="de-DE" noProof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 anchorCtr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FC692A-B7C0-41A3-BC9A-9DE8FF4EA71F}" type="datetime1">
              <a:rPr lang="de-DE" noProof="0" smtClean="0"/>
              <a:t>14.04.2026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8304212" y="430213"/>
            <a:ext cx="1752601" cy="5826125"/>
          </a:xfrm>
        </p:spPr>
        <p:txBody>
          <a:bodyPr vert="eaVert" rtlCol="0" anchor="b" anchorCtr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52463" y="887414"/>
            <a:ext cx="7423149" cy="5368924"/>
          </a:xfrm>
        </p:spPr>
        <p:txBody>
          <a:bodyPr vert="eaVert"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9C3D22-32CD-4D3C-A823-B5BBA82C4254}" type="datetime1">
              <a:rPr lang="de-DE" noProof="0" smtClean="0"/>
              <a:t>14.04.2026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A153BB-FAF0-4962-9FA9-1B930B8797A5}" type="datetime1">
              <a:rPr lang="de-DE" noProof="0" smtClean="0"/>
              <a:t>14.04.2026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54956" y="2861733"/>
            <a:ext cx="8825657" cy="1915647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154955" y="4777381"/>
            <a:ext cx="8825658" cy="860400"/>
          </a:xfrm>
        </p:spPr>
        <p:txBody>
          <a:bodyPr rtlCol="0"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0036BB-79B8-4792-BB3C-C8518DBE1BCD}" type="datetime1">
              <a:rPr lang="de-DE" noProof="0" smtClean="0"/>
              <a:t>14.04.2026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103312" y="2060575"/>
            <a:ext cx="4396339" cy="41957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654493" y="2056092"/>
            <a:ext cx="4396341" cy="4200245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72844F-8337-45C1-BED1-E8832A705D34}" type="datetime1">
              <a:rPr lang="de-DE" noProof="0" smtClean="0"/>
              <a:t>14.04.2026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103313" y="1905000"/>
            <a:ext cx="439633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103312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5654495" y="1905000"/>
            <a:ext cx="439633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5654495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E2EC75-62E0-4648-9A15-F44B31F78049}" type="datetime1">
              <a:rPr lang="de-DE" noProof="0" smtClean="0"/>
              <a:t>14.04.2026</a:t>
            </a:fld>
            <a:endParaRPr lang="de-DE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A66140-1E56-4327-AB5D-2542076B54AB}" type="datetime1">
              <a:rPr lang="de-DE" noProof="0" smtClean="0"/>
              <a:t>14.04.2026</a:t>
            </a:fld>
            <a:endParaRPr lang="de-DE" noProof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24735B-3BD6-493C-9CDF-09DF5FC9311E}" type="datetime1">
              <a:rPr lang="de-DE" noProof="0" smtClean="0"/>
              <a:t>14.04.2026</a:t>
            </a:fld>
            <a:endParaRPr lang="de-DE" noProof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54954" y="1447800"/>
            <a:ext cx="3401064" cy="1447800"/>
          </a:xfrm>
        </p:spPr>
        <p:txBody>
          <a:bodyPr rtlCol="0" anchor="b"/>
          <a:lstStyle>
            <a:lvl1pPr algn="l">
              <a:defRPr sz="2400" b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84616" y="1447800"/>
            <a:ext cx="5195997" cy="45720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129280"/>
            <a:ext cx="3401063" cy="2895599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8A6788-E536-4E7A-862D-E3268ACDC497}" type="datetime1">
              <a:rPr lang="de-DE" noProof="0" smtClean="0"/>
              <a:t>14.04.2026</a:t>
            </a:fld>
            <a:endParaRPr lang="de-DE" noProof="0"/>
          </a:p>
        </p:txBody>
      </p:sp>
      <p:sp>
        <p:nvSpPr>
          <p:cNvPr id="5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53907" y="1854192"/>
            <a:ext cx="5092906" cy="1574808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657600"/>
            <a:ext cx="5084979" cy="13716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7B91CF-26BF-4C53-90BD-8E862D8C1466}" type="datetime1">
              <a:rPr lang="de-DE" noProof="0" smtClean="0"/>
              <a:t>14.04.2026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940700D4-5BBE-482D-9A73-1F42C25AFB10}" type="datetime1">
              <a:rPr lang="de-DE" noProof="0" smtClean="0"/>
              <a:t>14.04.2026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57F1E4F-1CFF-5643-939E-02111984F56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Kettenglieder">
            <a:extLst>
              <a:ext uri="{FF2B5EF4-FFF2-40B4-BE49-F238E27FC236}">
                <a16:creationId xmlns:a16="http://schemas.microsoft.com/office/drawing/2014/main" id="{A4511EBC-2F3C-446D-867B-7DC328517A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33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D30D32A-359B-41BB-9746-2CF3A21E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324" y="1447800"/>
            <a:ext cx="10031287" cy="3329581"/>
          </a:xfrm>
        </p:spPr>
        <p:txBody>
          <a:bodyPr rtlCol="0">
            <a:normAutofit/>
          </a:bodyPr>
          <a:lstStyle/>
          <a:p>
            <a:pPr rtl="0"/>
            <a:r>
              <a:rPr lang="de-DE" dirty="0">
                <a:latin typeface="Arial Narrow" panose="020B0606020202030204" pitchFamily="34" charset="0"/>
              </a:rPr>
              <a:t>Informatik im WP II - Bereich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4CA222A-88BC-48F4-9AE8-2115B7D1E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rtlCol="0">
            <a:normAutofit/>
          </a:bodyPr>
          <a:lstStyle/>
          <a:p>
            <a:pPr rtl="0"/>
            <a:r>
              <a:rPr lang="de-DE" sz="2800" b="1" dirty="0"/>
              <a:t>Stift. Hum. Gymnasium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18E9D62-7BA3-4D5E-8915-0D0E8661E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00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174D3-6B10-409E-9110-EEBEAA7E3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6346480" cy="1641986"/>
          </a:xfrm>
        </p:spPr>
        <p:txBody>
          <a:bodyPr rtlCol="0">
            <a:noAutofit/>
          </a:bodyPr>
          <a:lstStyle/>
          <a:p>
            <a:pPr rtl="0"/>
            <a:r>
              <a:rPr lang="de-DE" sz="4000" b="1" dirty="0">
                <a:solidFill>
                  <a:schemeClr val="tx1"/>
                </a:solidFill>
                <a:latin typeface="Arial" panose="020B0604020202020204" pitchFamily="34" charset="0"/>
              </a:rPr>
              <a:t>Kompetenzerwartungen</a:t>
            </a:r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7527E565-DE8D-445C-9879-AD1D04415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graphicFrame>
        <p:nvGraphicFramePr>
          <p:cNvPr id="4" name="Inhaltsplatzhalter 3" descr="SmartArt-Grafik">
            <a:extLst>
              <a:ext uri="{FF2B5EF4-FFF2-40B4-BE49-F238E27FC236}">
                <a16:creationId xmlns:a16="http://schemas.microsoft.com/office/drawing/2014/main" id="{C881A426-2B90-41D4-8B71-F9600C3FCE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032169"/>
              </p:ext>
            </p:extLst>
          </p:nvPr>
        </p:nvGraphicFramePr>
        <p:xfrm>
          <a:off x="650668" y="1515650"/>
          <a:ext cx="5349299" cy="5148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Moderne Infografik der Informatik‑Kompetenzen">
            <a:extLst>
              <a:ext uri="{FF2B5EF4-FFF2-40B4-BE49-F238E27FC236}">
                <a16:creationId xmlns:a16="http://schemas.microsoft.com/office/drawing/2014/main" id="{14CC4BDF-F052-5F28-D7A1-1AC912FD9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31" y="1450259"/>
            <a:ext cx="4958301" cy="4958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81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8C10547-7B53-30A8-2844-CA83B545FEF5}"/>
              </a:ext>
            </a:extLst>
          </p:cNvPr>
          <p:cNvSpPr txBox="1">
            <a:spLocks/>
          </p:cNvSpPr>
          <p:nvPr/>
        </p:nvSpPr>
        <p:spPr>
          <a:xfrm>
            <a:off x="613090" y="616739"/>
            <a:ext cx="7727828" cy="16419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4000" b="1" dirty="0">
                <a:solidFill>
                  <a:schemeClr val="tx1"/>
                </a:solidFill>
                <a:latin typeface="Arial" panose="020B0604020202020204" pitchFamily="34" charset="0"/>
              </a:rPr>
              <a:t>Inhaltliche Schwerpunkte</a:t>
            </a:r>
          </a:p>
        </p:txBody>
      </p:sp>
      <p:graphicFrame>
        <p:nvGraphicFramePr>
          <p:cNvPr id="6" name="Inhaltsplatzhalter 3" descr="SmartArt-Grafik">
            <a:extLst>
              <a:ext uri="{FF2B5EF4-FFF2-40B4-BE49-F238E27FC236}">
                <a16:creationId xmlns:a16="http://schemas.microsoft.com/office/drawing/2014/main" id="{C45E4582-D354-F958-956D-06AB4B559A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464801"/>
              </p:ext>
            </p:extLst>
          </p:nvPr>
        </p:nvGraphicFramePr>
        <p:xfrm>
          <a:off x="542285" y="1437732"/>
          <a:ext cx="5349299" cy="5148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Infografik der Inhaltsfelder Informatik">
            <a:extLst>
              <a:ext uri="{FF2B5EF4-FFF2-40B4-BE49-F238E27FC236}">
                <a16:creationId xmlns:a16="http://schemas.microsoft.com/office/drawing/2014/main" id="{16F40B45-B5AC-BCF3-E40A-391A52C4EB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8" r="12829"/>
          <a:stretch>
            <a:fillRect/>
          </a:stretch>
        </p:blipFill>
        <p:spPr bwMode="auto">
          <a:xfrm>
            <a:off x="6483298" y="1788441"/>
            <a:ext cx="5484027" cy="4111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809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A3B342-1928-C7CF-E1B3-849E92591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Information und Daten </a:t>
            </a:r>
            <a:endParaRPr lang="de-DE" sz="7200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FCD553-4EC5-D338-1C28-6C4DD8E12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b="0" i="1" u="none" strike="noStrike" baseline="0" dirty="0">
                <a:latin typeface="Arial" panose="020B0604020202020204" pitchFamily="34" charset="0"/>
              </a:rPr>
              <a:t>Inhaltliche Schwerpunkte: </a:t>
            </a:r>
            <a:endParaRPr lang="de-DE" sz="2800" b="0" i="0" u="none" strike="noStrike" baseline="0" dirty="0">
              <a:latin typeface="Arial" panose="020B0604020202020204" pitchFamily="34" charset="0"/>
            </a:endParaRPr>
          </a:p>
          <a:p>
            <a:pPr lvl="1"/>
            <a:r>
              <a:rPr lang="de-DE" sz="2200" dirty="0">
                <a:latin typeface="Arial" panose="020B0604020202020204" pitchFamily="34" charset="0"/>
              </a:rPr>
              <a:t>Daten und ihre Codierung </a:t>
            </a:r>
          </a:p>
          <a:p>
            <a:pPr lvl="1"/>
            <a:r>
              <a:rPr lang="de-DE" sz="2200" dirty="0">
                <a:latin typeface="Arial" panose="020B0604020202020204" pitchFamily="34" charset="0"/>
              </a:rPr>
              <a:t>Verschlüsselungsverfahren </a:t>
            </a:r>
          </a:p>
          <a:p>
            <a:pPr lvl="1"/>
            <a:r>
              <a:rPr lang="de-DE" sz="2200" dirty="0">
                <a:latin typeface="Arial" panose="020B0604020202020204" pitchFamily="34" charset="0"/>
              </a:rPr>
              <a:t>Erfassung, Verarbeitung und </a:t>
            </a:r>
            <a:br>
              <a:rPr lang="de-DE" sz="2200" dirty="0">
                <a:latin typeface="Arial" panose="020B0604020202020204" pitchFamily="34" charset="0"/>
              </a:rPr>
            </a:br>
            <a:r>
              <a:rPr lang="de-DE" sz="2200" dirty="0">
                <a:latin typeface="Arial" panose="020B0604020202020204" pitchFamily="34" charset="0"/>
              </a:rPr>
              <a:t>Verwaltung von Daten</a:t>
            </a:r>
          </a:p>
          <a:p>
            <a:pPr lvl="1"/>
            <a:endParaRPr lang="de-DE" sz="2400" b="0" i="0" u="none" strike="noStrike" baseline="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7" name="Grafik 6" descr="Ein Bild, das Metall, Gelände, Boden, Im Haus enthält.&#10;&#10;Automatisch generierte Beschreibung">
            <a:extLst>
              <a:ext uri="{FF2B5EF4-FFF2-40B4-BE49-F238E27FC236}">
                <a16:creationId xmlns:a16="http://schemas.microsoft.com/office/drawing/2014/main" id="{F1AFD3D1-1133-0CD5-356E-E94A8086C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912619"/>
            <a:ext cx="5045308" cy="3363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886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FC8986-42BF-304F-26A6-506EEB067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chemeClr val="tx1"/>
                </a:solidFill>
                <a:latin typeface="Arial" panose="020B0604020202020204" pitchFamily="34" charset="0"/>
              </a:rPr>
              <a:t>Algorithmen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E68BB7-F2B0-A8EE-BAC7-BBE3FE6FA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b="0" i="1" u="none" strike="noStrike" baseline="0" dirty="0">
                <a:latin typeface="Arial" panose="020B0604020202020204" pitchFamily="34" charset="0"/>
              </a:rPr>
              <a:t>Inhaltliche Schwerpunkte: </a:t>
            </a:r>
            <a:endParaRPr lang="de-DE" sz="2800" b="0" i="0" u="none" strike="noStrike" baseline="0" dirty="0">
              <a:latin typeface="Arial" panose="020B0604020202020204" pitchFamily="34" charset="0"/>
            </a:endParaRPr>
          </a:p>
          <a:p>
            <a:pPr lvl="1"/>
            <a:r>
              <a:rPr lang="de-DE" sz="2200" dirty="0">
                <a:latin typeface="Arial" panose="020B0604020202020204" pitchFamily="34" charset="0"/>
              </a:rPr>
              <a:t>Algorithmen und algorithmische </a:t>
            </a:r>
            <a:br>
              <a:rPr lang="de-DE" sz="2200" dirty="0">
                <a:latin typeface="Arial" panose="020B0604020202020204" pitchFamily="34" charset="0"/>
              </a:rPr>
            </a:br>
            <a:r>
              <a:rPr lang="de-DE" sz="2200" dirty="0">
                <a:latin typeface="Arial" panose="020B0604020202020204" pitchFamily="34" charset="0"/>
              </a:rPr>
              <a:t>Grundkonzepte </a:t>
            </a:r>
          </a:p>
          <a:p>
            <a:pPr lvl="1"/>
            <a:r>
              <a:rPr lang="de-DE" sz="2200" dirty="0">
                <a:latin typeface="Arial" panose="020B0604020202020204" pitchFamily="34" charset="0"/>
              </a:rPr>
              <a:t>Variablen </a:t>
            </a:r>
          </a:p>
          <a:p>
            <a:pPr lvl="1"/>
            <a:r>
              <a:rPr lang="de-DE" sz="2200" dirty="0">
                <a:latin typeface="Arial" panose="020B0604020202020204" pitchFamily="34" charset="0"/>
              </a:rPr>
              <a:t>Implementation von Algorithmen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A047A1F-F0E3-1E7A-6C0A-E5EEAA7F7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420" y="1507848"/>
            <a:ext cx="4988052" cy="4222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4592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92E4A9-08EE-2670-23FF-68FF67B9E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chemeClr val="tx1"/>
                </a:solidFill>
                <a:latin typeface="Arial" panose="020B0604020202020204" pitchFamily="34" charset="0"/>
              </a:rPr>
              <a:t>Automaten und formale Sprachen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FB10FF-62AB-06CB-8790-8DCD02A61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b="0" i="1" u="none" strike="noStrike" baseline="0" dirty="0">
                <a:latin typeface="Arial" panose="020B0604020202020204" pitchFamily="34" charset="0"/>
              </a:rPr>
              <a:t>Inhaltliche Schwerpunkte: </a:t>
            </a:r>
            <a:endParaRPr lang="de-DE" sz="2800" b="0" i="0" u="none" strike="noStrike" baseline="0" dirty="0">
              <a:latin typeface="Arial" panose="020B0604020202020204" pitchFamily="34" charset="0"/>
            </a:endParaRPr>
          </a:p>
          <a:p>
            <a:pPr lvl="1"/>
            <a:r>
              <a:rPr lang="de-DE" sz="2200" dirty="0">
                <a:latin typeface="Arial" panose="020B0604020202020204" pitchFamily="34" charset="0"/>
              </a:rPr>
              <a:t>Aufbau und Wirkungsweise von Automaten </a:t>
            </a:r>
          </a:p>
          <a:p>
            <a:pPr lvl="1"/>
            <a:r>
              <a:rPr lang="de-DE" sz="2200" dirty="0">
                <a:latin typeface="Arial" panose="020B0604020202020204" pitchFamily="34" charset="0"/>
              </a:rPr>
              <a:t>Erstellung und Analyse von Quelltexten</a:t>
            </a:r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112661A-ED3E-8D99-E951-A5D4CD57B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150" y="1257300"/>
            <a:ext cx="2869020" cy="4907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656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C4D352-1983-F095-5F7B-DB9AC3C5B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chemeClr val="tx1"/>
                </a:solidFill>
                <a:latin typeface="Arial" panose="020B0604020202020204" pitchFamily="34" charset="0"/>
              </a:rPr>
              <a:t>Künstliche Intelligenz und maschinelles Lernen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7EBE06-5D64-022F-A37B-4FEC7CA77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/>
          <a:lstStyle/>
          <a:p>
            <a:r>
              <a:rPr lang="de-DE" sz="2800" b="0" i="1" u="none" strike="noStrike" baseline="0" dirty="0">
                <a:latin typeface="Arial" panose="020B0604020202020204" pitchFamily="34" charset="0"/>
              </a:rPr>
              <a:t>Inhaltliche Schwerpunkte: </a:t>
            </a:r>
            <a:endParaRPr lang="de-DE" sz="2800" b="0" i="0" u="none" strike="noStrike" baseline="0" dirty="0">
              <a:latin typeface="Arial" panose="020B0604020202020204" pitchFamily="34" charset="0"/>
            </a:endParaRPr>
          </a:p>
          <a:p>
            <a:pPr lvl="1"/>
            <a:r>
              <a:rPr lang="de-DE" sz="2200" dirty="0">
                <a:latin typeface="Arial" panose="020B0604020202020204" pitchFamily="34" charset="0"/>
              </a:rPr>
              <a:t>überwachtes Lernen </a:t>
            </a:r>
          </a:p>
          <a:p>
            <a:pPr lvl="1"/>
            <a:r>
              <a:rPr lang="de-DE" sz="2200" dirty="0">
                <a:latin typeface="Arial" panose="020B0604020202020204" pitchFamily="34" charset="0"/>
              </a:rPr>
              <a:t>unüberwachtes Lernen </a:t>
            </a:r>
          </a:p>
          <a:p>
            <a:pPr lvl="1"/>
            <a:r>
              <a:rPr lang="de-DE" sz="2200" dirty="0">
                <a:latin typeface="Arial" panose="020B0604020202020204" pitchFamily="34" charset="0"/>
              </a:rPr>
              <a:t>bestärkendes Lernen </a:t>
            </a:r>
          </a:p>
          <a:p>
            <a:endParaRPr lang="de-DE" dirty="0"/>
          </a:p>
        </p:txBody>
      </p:sp>
      <p:pic>
        <p:nvPicPr>
          <p:cNvPr id="5" name="Grafik 4" descr="Ein Bild, das Text, Screenshot, Diagramm, Schrift enthält.&#10;&#10;Automatisch generierte Beschreibung">
            <a:extLst>
              <a:ext uri="{FF2B5EF4-FFF2-40B4-BE49-F238E27FC236}">
                <a16:creationId xmlns:a16="http://schemas.microsoft.com/office/drawing/2014/main" id="{0B782647-AB08-7519-F270-C772B3324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69719"/>
            <a:ext cx="5565999" cy="468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6293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24C6DB-FF2E-D25E-CA00-33A3E4C2F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chemeClr val="tx1"/>
                </a:solidFill>
                <a:latin typeface="Arial" panose="020B0604020202020204" pitchFamily="34" charset="0"/>
              </a:rPr>
              <a:t>Informatiksysteme</a:t>
            </a:r>
            <a:r>
              <a:rPr lang="de-DE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99C355-FCA7-5C16-CF9B-16850CF18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b="0" i="1" u="none" strike="noStrike" baseline="0" dirty="0">
                <a:latin typeface="Arial" panose="020B0604020202020204" pitchFamily="34" charset="0"/>
              </a:rPr>
              <a:t>Inhaltliche Schwerpunkte: </a:t>
            </a:r>
            <a:endParaRPr lang="de-DE" sz="2800" b="0" i="0" u="none" strike="noStrike" baseline="0" dirty="0">
              <a:latin typeface="Arial" panose="020B0604020202020204" pitchFamily="34" charset="0"/>
            </a:endParaRPr>
          </a:p>
          <a:p>
            <a:pPr lvl="1"/>
            <a:r>
              <a:rPr lang="de-DE" sz="2200" dirty="0">
                <a:latin typeface="Arial" panose="020B0604020202020204" pitchFamily="34" charset="0"/>
              </a:rPr>
              <a:t>Anwendung von Informatiksystemen </a:t>
            </a:r>
          </a:p>
          <a:p>
            <a:pPr lvl="1"/>
            <a:r>
              <a:rPr lang="de-DE" sz="2200" dirty="0">
                <a:latin typeface="Arial" panose="020B0604020202020204" pitchFamily="34" charset="0"/>
              </a:rPr>
              <a:t>Logische Schaltungen</a:t>
            </a:r>
          </a:p>
          <a:p>
            <a:endParaRPr lang="de-DE" dirty="0"/>
          </a:p>
        </p:txBody>
      </p:sp>
      <p:pic>
        <p:nvPicPr>
          <p:cNvPr id="5" name="Grafik 4" descr="Ein Bild, das Text, Diagramm, Screenshot, Reihe enthält.&#10;&#10;Automatisch generierte Beschreibung">
            <a:extLst>
              <a:ext uri="{FF2B5EF4-FFF2-40B4-BE49-F238E27FC236}">
                <a16:creationId xmlns:a16="http://schemas.microsoft.com/office/drawing/2014/main" id="{41CF0698-E86F-FEC3-6A63-E1532F781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550" y="3844065"/>
            <a:ext cx="5676900" cy="2404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8340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27764-165C-3764-6C24-7273D76F5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chemeClr val="tx1"/>
                </a:solidFill>
                <a:latin typeface="Arial" panose="020B0604020202020204" pitchFamily="34" charset="0"/>
              </a:rPr>
              <a:t>Informatik, Mensch und Gesellschaft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C46FBE-A3F2-FB3A-E4B2-EF672BF94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b="0" i="1" u="none" strike="noStrike" baseline="0" dirty="0">
                <a:latin typeface="Arial" panose="020B0604020202020204" pitchFamily="34" charset="0"/>
              </a:rPr>
              <a:t>Inhaltliche Schwerpunkte: </a:t>
            </a:r>
            <a:endParaRPr lang="de-DE" sz="2800" b="0" i="0" u="none" strike="noStrike" baseline="0" dirty="0">
              <a:latin typeface="Arial" panose="020B0604020202020204" pitchFamily="34" charset="0"/>
            </a:endParaRPr>
          </a:p>
          <a:p>
            <a:pPr lvl="1"/>
            <a:r>
              <a:rPr lang="de-DE" sz="2400" b="0" i="0" u="none" strike="noStrike" baseline="0" dirty="0">
                <a:latin typeface="Arial" panose="020B0604020202020204" pitchFamily="34" charset="0"/>
              </a:rPr>
              <a:t>Informatiksysteme in der </a:t>
            </a:r>
            <a:br>
              <a:rPr lang="de-DE" sz="2400" b="0" i="0" u="none" strike="noStrike" baseline="0" dirty="0">
                <a:latin typeface="Arial" panose="020B0604020202020204" pitchFamily="34" charset="0"/>
              </a:rPr>
            </a:br>
            <a:r>
              <a:rPr lang="de-DE" sz="2400" b="0" i="0" u="none" strike="noStrike" baseline="0" dirty="0">
                <a:latin typeface="Arial" panose="020B0604020202020204" pitchFamily="34" charset="0"/>
              </a:rPr>
              <a:t>Lebens- und Berufswelt </a:t>
            </a:r>
          </a:p>
          <a:p>
            <a:pPr lvl="1"/>
            <a:r>
              <a:rPr lang="de-DE" sz="2400" b="0" i="0" u="none" strike="noStrike" baseline="0" dirty="0">
                <a:latin typeface="Arial" panose="020B0604020202020204" pitchFamily="34" charset="0"/>
              </a:rPr>
              <a:t>Datenschutz und Datensicherheit</a:t>
            </a:r>
          </a:p>
          <a:p>
            <a:endParaRPr lang="de-DE" dirty="0"/>
          </a:p>
        </p:txBody>
      </p:sp>
      <p:pic>
        <p:nvPicPr>
          <p:cNvPr id="5" name="Grafik 4" descr="Ein Bild, das Haus, Baum, Cartoon, Gebäude enthält.&#10;&#10;Automatisch generierte Beschreibung">
            <a:extLst>
              <a:ext uri="{FF2B5EF4-FFF2-40B4-BE49-F238E27FC236}">
                <a16:creationId xmlns:a16="http://schemas.microsoft.com/office/drawing/2014/main" id="{0A661AA8-7DD7-645E-1E67-2755C1149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507" y="2052918"/>
            <a:ext cx="4761905" cy="3371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Infografik zum Thema Datenschutz">
            <a:extLst>
              <a:ext uri="{FF2B5EF4-FFF2-40B4-BE49-F238E27FC236}">
                <a16:creationId xmlns:a16="http://schemas.microsoft.com/office/drawing/2014/main" id="{0A6ED98D-4415-5ADB-7992-E162FB1D3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704" y="4079017"/>
            <a:ext cx="2437075" cy="2437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8579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521417_TF78884036_Win32" id="{83A3C3BD-AA7B-4D5D-82EF-28A07A185EC6}" vid="{E433C19B-8F92-4615-8405-12DFF1ECB91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16958A-754B-4396-9457-FD7A427A37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8C88F1-1664-415F-AFCE-F6CF45809817}">
  <ds:schemaRefs>
    <ds:schemaRef ds:uri="16c05727-aa75-4e4a-9b5f-8a80a1165891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71af3243-3dd4-4a8d-8c0d-dd76da1f02a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C30393A-FEC6-4A44-9E4A-6EA49F1F7D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Digitales Design</Template>
  <TotalTime>0</TotalTime>
  <Words>134</Words>
  <Application>Microsoft Office PowerPoint</Application>
  <PresentationFormat>Breitbild</PresentationFormat>
  <Paragraphs>43</Paragraphs>
  <Slides>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Century Gothic</vt:lpstr>
      <vt:lpstr>Wingdings 3</vt:lpstr>
      <vt:lpstr>Ion</vt:lpstr>
      <vt:lpstr>Informatik im WP II - Bereich</vt:lpstr>
      <vt:lpstr>Kompetenzerwartungen</vt:lpstr>
      <vt:lpstr>PowerPoint-Präsentation</vt:lpstr>
      <vt:lpstr>Information und Daten </vt:lpstr>
      <vt:lpstr>Algorithmen </vt:lpstr>
      <vt:lpstr>Automaten und formale Sprachen </vt:lpstr>
      <vt:lpstr>Künstliche Intelligenz und maschinelles Lernen </vt:lpstr>
      <vt:lpstr>Informatiksysteme </vt:lpstr>
      <vt:lpstr>Informatik, Mensch und Gesellschaft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Informatik im WP II - Bereich</dc:title>
  <dc:creator>Marcel Dauven</dc:creator>
  <cp:lastModifiedBy>Marcel Dauven</cp:lastModifiedBy>
  <cp:revision>7</cp:revision>
  <dcterms:created xsi:type="dcterms:W3CDTF">2024-04-14T11:24:52Z</dcterms:created>
  <dcterms:modified xsi:type="dcterms:W3CDTF">2026-04-14T13:47:06Z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